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440" r:id="rId2"/>
    <p:sldId id="381" r:id="rId3"/>
    <p:sldId id="444" r:id="rId4"/>
    <p:sldId id="442" r:id="rId5"/>
    <p:sldId id="443" r:id="rId6"/>
    <p:sldId id="445" r:id="rId7"/>
    <p:sldId id="446" r:id="rId8"/>
    <p:sldId id="470" r:id="rId9"/>
    <p:sldId id="471" r:id="rId10"/>
    <p:sldId id="510" r:id="rId11"/>
    <p:sldId id="507" r:id="rId12"/>
    <p:sldId id="448" r:id="rId13"/>
    <p:sldId id="449" r:id="rId14"/>
    <p:sldId id="508" r:id="rId15"/>
    <p:sldId id="505" r:id="rId16"/>
    <p:sldId id="506" r:id="rId17"/>
    <p:sldId id="472" r:id="rId18"/>
    <p:sldId id="494" r:id="rId19"/>
    <p:sldId id="509" r:id="rId20"/>
    <p:sldId id="501" r:id="rId21"/>
    <p:sldId id="503" r:id="rId22"/>
    <p:sldId id="462" r:id="rId23"/>
    <p:sldId id="463" r:id="rId24"/>
    <p:sldId id="502" r:id="rId25"/>
  </p:sldIdLst>
  <p:sldSz cx="12192000" cy="6858000"/>
  <p:notesSz cx="6858000" cy="9144000"/>
  <p:embeddedFontLst>
    <p:embeddedFont>
      <p:font typeface="Microsoft YaHei" panose="020B0503020204020204" pitchFamily="34" charset="-122"/>
      <p:regular r:id="rId27"/>
      <p:bold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0FE6F6-F20A-4591-A746-2E2817E3F10C}">
          <p14:sldIdLst>
            <p14:sldId id="440"/>
            <p14:sldId id="381"/>
            <p14:sldId id="444"/>
            <p14:sldId id="442"/>
            <p14:sldId id="443"/>
            <p14:sldId id="445"/>
            <p14:sldId id="446"/>
            <p14:sldId id="470"/>
            <p14:sldId id="471"/>
            <p14:sldId id="510"/>
            <p14:sldId id="507"/>
          </p14:sldIdLst>
        </p14:section>
        <p14:section name="Untitled Section" id="{56F00EAB-208B-427E-A174-E9335ED29EA8}">
          <p14:sldIdLst>
            <p14:sldId id="448"/>
            <p14:sldId id="449"/>
            <p14:sldId id="508"/>
            <p14:sldId id="505"/>
            <p14:sldId id="506"/>
            <p14:sldId id="472"/>
            <p14:sldId id="494"/>
            <p14:sldId id="509"/>
            <p14:sldId id="501"/>
            <p14:sldId id="503"/>
            <p14:sldId id="462"/>
            <p14:sldId id="463"/>
            <p14:sldId id="5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7B9"/>
    <a:srgbClr val="0000FF"/>
    <a:srgbClr val="FFFFFF"/>
    <a:srgbClr val="0033CC"/>
    <a:srgbClr val="1B5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 autoAdjust="0"/>
    <p:restoredTop sz="64659" autoAdjust="0"/>
  </p:normalViewPr>
  <p:slideViewPr>
    <p:cSldViewPr snapToGrid="0">
      <p:cViewPr varScale="1">
        <p:scale>
          <a:sx n="66" d="100"/>
          <a:sy n="66" d="100"/>
        </p:scale>
        <p:origin x="48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68E61-FE4E-42C9-BBB3-9661F663835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F1D3D-D652-46C3-97CC-035331B38D40}">
      <dgm:prSet custT="1"/>
      <dgm:spPr/>
      <dgm:t>
        <a:bodyPr/>
        <a:lstStyle/>
        <a:p>
          <a: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  <a:t>Client complete affiliation</a:t>
          </a:r>
        </a:p>
      </dgm:t>
    </dgm:pt>
    <dgm:pt modelId="{8E38ADAE-A1BF-4F60-B8DE-9018C41A5CE2}" type="parTrans" cxnId="{BCECD50A-E969-4AA5-B3E6-F7BF732AD6E8}">
      <dgm:prSet/>
      <dgm:spPr/>
      <dgm:t>
        <a:bodyPr/>
        <a:lstStyle/>
        <a:p>
          <a:endParaRPr lang="en-US"/>
        </a:p>
      </dgm:t>
    </dgm:pt>
    <dgm:pt modelId="{046604C9-F018-4816-823E-87CB45A7FA44}" type="sibTrans" cxnId="{BCECD50A-E969-4AA5-B3E6-F7BF732AD6E8}">
      <dgm:prSet/>
      <dgm:spPr/>
      <dgm:t>
        <a:bodyPr/>
        <a:lstStyle/>
        <a:p>
          <a:endParaRPr lang="en-US"/>
        </a:p>
      </dgm:t>
    </dgm:pt>
    <dgm:pt modelId="{AB4D67EA-B748-4DAC-8E0F-3D434BC9807B}">
      <dgm:prSet custT="1"/>
      <dgm:spPr/>
      <dgm:t>
        <a:bodyPr/>
        <a:lstStyle/>
        <a:p>
          <a:endParaRPr lang="en-US" sz="25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5EABF5-78FC-42B1-83D1-25308033E560}" type="parTrans" cxnId="{C8CD096C-AA49-417F-B704-250A184FA0BF}">
      <dgm:prSet/>
      <dgm:spPr/>
      <dgm:t>
        <a:bodyPr/>
        <a:lstStyle/>
        <a:p>
          <a:endParaRPr lang="en-US"/>
        </a:p>
      </dgm:t>
    </dgm:pt>
    <dgm:pt modelId="{85BB194F-7B58-48BD-AC97-F9EF3E2DA0CF}" type="sibTrans" cxnId="{C8CD096C-AA49-417F-B704-250A184FA0BF}">
      <dgm:prSet/>
      <dgm:spPr/>
      <dgm:t>
        <a:bodyPr/>
        <a:lstStyle/>
        <a:p>
          <a:endParaRPr lang="en-US"/>
        </a:p>
      </dgm:t>
    </dgm:pt>
    <dgm:pt modelId="{BDE06554-178B-4F19-A497-E3250A99F9CC}">
      <dgm:prSet custT="1"/>
      <dgm:spPr/>
      <dgm:t>
        <a:bodyPr/>
        <a:lstStyle/>
        <a:p>
          <a:endParaRPr lang="en-US" sz="25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96BFEE-11AB-4221-8B5C-2A5095265A01}" type="parTrans" cxnId="{6BC7CDB5-487F-4667-AA70-EB371C9D8591}">
      <dgm:prSet/>
      <dgm:spPr/>
      <dgm:t>
        <a:bodyPr/>
        <a:lstStyle/>
        <a:p>
          <a:endParaRPr lang="en-US"/>
        </a:p>
      </dgm:t>
    </dgm:pt>
    <dgm:pt modelId="{0926A3B9-5BED-4AB5-877A-49695C5FCA8A}" type="sibTrans" cxnId="{6BC7CDB5-487F-4667-AA70-EB371C9D8591}">
      <dgm:prSet/>
      <dgm:spPr/>
      <dgm:t>
        <a:bodyPr/>
        <a:lstStyle/>
        <a:p>
          <a:endParaRPr lang="en-US"/>
        </a:p>
      </dgm:t>
    </dgm:pt>
    <dgm:pt modelId="{41D0F5F8-D6D0-4A35-9F84-95474493C3FC}">
      <dgm:prSet custT="1"/>
      <dgm:spPr/>
      <dgm:t>
        <a:bodyPr/>
        <a:lstStyle/>
        <a:p>
          <a:r>
            <a:rPr lang="en-US" sz="2500" dirty="0">
              <a:latin typeface="Calibri" panose="020F0502020204030204" pitchFamily="34" charset="0"/>
              <a:cs typeface="Calibri" panose="020F0502020204030204" pitchFamily="34" charset="0"/>
            </a:rPr>
            <a:t>Email: </a:t>
          </a:r>
          <a:r>
            <a:rPr lang="en-IN" sz="2500" b="0" i="0" dirty="0"/>
            <a:t>durgadeviv@ssn.edu.in</a:t>
          </a:r>
          <a:endParaRPr lang="en-US" sz="25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A7A0DA-91C9-44C4-85DF-98AE3F9AA882}" type="parTrans" cxnId="{1B4A0FB3-300D-4C4A-8688-07DDB14302F9}">
      <dgm:prSet/>
      <dgm:spPr/>
      <dgm:t>
        <a:bodyPr/>
        <a:lstStyle/>
        <a:p>
          <a:endParaRPr lang="en-US"/>
        </a:p>
      </dgm:t>
    </dgm:pt>
    <dgm:pt modelId="{9928D242-7E2E-400E-A636-2444F919D5AB}" type="sibTrans" cxnId="{1B4A0FB3-300D-4C4A-8688-07DDB14302F9}">
      <dgm:prSet/>
      <dgm:spPr/>
      <dgm:t>
        <a:bodyPr/>
        <a:lstStyle/>
        <a:p>
          <a:endParaRPr lang="en-US"/>
        </a:p>
      </dgm:t>
    </dgm:pt>
    <dgm:pt modelId="{930A7B8B-52A3-4881-B9A0-DAC3534AF054}">
      <dgm:prSet custT="1"/>
      <dgm:spPr/>
      <dgm:t>
        <a:bodyPr/>
        <a:lstStyle/>
        <a:p>
          <a:endParaRPr lang="en-US" sz="25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3B0ACA-FAFA-4530-9B82-88CFD526C63F}" type="parTrans" cxnId="{D98975E7-3FF7-4D93-B51B-A31EDBD05C98}">
      <dgm:prSet/>
      <dgm:spPr/>
      <dgm:t>
        <a:bodyPr/>
        <a:lstStyle/>
        <a:p>
          <a:endParaRPr lang="en-US"/>
        </a:p>
      </dgm:t>
    </dgm:pt>
    <dgm:pt modelId="{B66429A0-4FD8-4DAD-B183-D3F0B767C193}" type="sibTrans" cxnId="{D98975E7-3FF7-4D93-B51B-A31EDBD05C98}">
      <dgm:prSet/>
      <dgm:spPr/>
      <dgm:t>
        <a:bodyPr/>
        <a:lstStyle/>
        <a:p>
          <a:endParaRPr lang="en-US"/>
        </a:p>
      </dgm:t>
    </dgm:pt>
    <dgm:pt modelId="{CBAECFD3-37CC-4956-A92C-C6AA304AFD22}" type="pres">
      <dgm:prSet presAssocID="{59C68E61-FE4E-42C9-BBB3-9661F663835A}" presName="vert0" presStyleCnt="0">
        <dgm:presLayoutVars>
          <dgm:dir/>
          <dgm:animOne val="branch"/>
          <dgm:animLvl val="lvl"/>
        </dgm:presLayoutVars>
      </dgm:prSet>
      <dgm:spPr/>
    </dgm:pt>
    <dgm:pt modelId="{17D46443-A7AC-4657-A85B-058A005039CF}" type="pres">
      <dgm:prSet presAssocID="{0DBF1D3D-D652-46C3-97CC-035331B38D40}" presName="thickLine" presStyleLbl="alignNode1" presStyleIdx="0" presStyleCnt="5"/>
      <dgm:spPr/>
    </dgm:pt>
    <dgm:pt modelId="{F2AA40CC-4287-4477-9BE2-919C89B5C2DD}" type="pres">
      <dgm:prSet presAssocID="{0DBF1D3D-D652-46C3-97CC-035331B38D40}" presName="horz1" presStyleCnt="0"/>
      <dgm:spPr/>
    </dgm:pt>
    <dgm:pt modelId="{40917556-649C-4BFE-87FF-3031AD996975}" type="pres">
      <dgm:prSet presAssocID="{0DBF1D3D-D652-46C3-97CC-035331B38D40}" presName="tx1" presStyleLbl="revTx" presStyleIdx="0" presStyleCnt="5"/>
      <dgm:spPr/>
    </dgm:pt>
    <dgm:pt modelId="{2167BC8B-EED5-48CB-8666-58A0AC6594A8}" type="pres">
      <dgm:prSet presAssocID="{0DBF1D3D-D652-46C3-97CC-035331B38D40}" presName="vert1" presStyleCnt="0"/>
      <dgm:spPr/>
    </dgm:pt>
    <dgm:pt modelId="{60C07302-9354-4360-B428-D2F273923F17}" type="pres">
      <dgm:prSet presAssocID="{AB4D67EA-B748-4DAC-8E0F-3D434BC9807B}" presName="thickLine" presStyleLbl="alignNode1" presStyleIdx="1" presStyleCnt="5"/>
      <dgm:spPr/>
    </dgm:pt>
    <dgm:pt modelId="{82BABFE2-966A-44C5-8786-35BBB5FA1790}" type="pres">
      <dgm:prSet presAssocID="{AB4D67EA-B748-4DAC-8E0F-3D434BC9807B}" presName="horz1" presStyleCnt="0"/>
      <dgm:spPr/>
    </dgm:pt>
    <dgm:pt modelId="{248DC3D1-4BCB-4E73-80E9-D546ABE7077A}" type="pres">
      <dgm:prSet presAssocID="{AB4D67EA-B748-4DAC-8E0F-3D434BC9807B}" presName="tx1" presStyleLbl="revTx" presStyleIdx="1" presStyleCnt="5"/>
      <dgm:spPr/>
    </dgm:pt>
    <dgm:pt modelId="{1A6BEE38-A544-4924-BE25-EE203DBCDBBB}" type="pres">
      <dgm:prSet presAssocID="{AB4D67EA-B748-4DAC-8E0F-3D434BC9807B}" presName="vert1" presStyleCnt="0"/>
      <dgm:spPr/>
    </dgm:pt>
    <dgm:pt modelId="{A08EA3ED-E375-4809-8FE9-9256BACD1C73}" type="pres">
      <dgm:prSet presAssocID="{BDE06554-178B-4F19-A497-E3250A99F9CC}" presName="thickLine" presStyleLbl="alignNode1" presStyleIdx="2" presStyleCnt="5"/>
      <dgm:spPr/>
    </dgm:pt>
    <dgm:pt modelId="{32CEE270-2F97-42D6-90B3-69FD83B5663D}" type="pres">
      <dgm:prSet presAssocID="{BDE06554-178B-4F19-A497-E3250A99F9CC}" presName="horz1" presStyleCnt="0"/>
      <dgm:spPr/>
    </dgm:pt>
    <dgm:pt modelId="{0A2C1752-BEB4-431F-9CCD-61053175829D}" type="pres">
      <dgm:prSet presAssocID="{BDE06554-178B-4F19-A497-E3250A99F9CC}" presName="tx1" presStyleLbl="revTx" presStyleIdx="2" presStyleCnt="5"/>
      <dgm:spPr/>
    </dgm:pt>
    <dgm:pt modelId="{426FFF08-9D3D-4E67-A7EB-1A96199606A5}" type="pres">
      <dgm:prSet presAssocID="{BDE06554-178B-4F19-A497-E3250A99F9CC}" presName="vert1" presStyleCnt="0"/>
      <dgm:spPr/>
    </dgm:pt>
    <dgm:pt modelId="{A8F009F5-E6C7-472F-9313-1FEEC73CA6C3}" type="pres">
      <dgm:prSet presAssocID="{41D0F5F8-D6D0-4A35-9F84-95474493C3FC}" presName="thickLine" presStyleLbl="alignNode1" presStyleIdx="3" presStyleCnt="5"/>
      <dgm:spPr/>
    </dgm:pt>
    <dgm:pt modelId="{7251C160-4F04-4ABD-929E-F5FB015F2A7C}" type="pres">
      <dgm:prSet presAssocID="{41D0F5F8-D6D0-4A35-9F84-95474493C3FC}" presName="horz1" presStyleCnt="0"/>
      <dgm:spPr/>
    </dgm:pt>
    <dgm:pt modelId="{746BF1DB-A118-4C02-80A5-7E122A91D42E}" type="pres">
      <dgm:prSet presAssocID="{41D0F5F8-D6D0-4A35-9F84-95474493C3FC}" presName="tx1" presStyleLbl="revTx" presStyleIdx="3" presStyleCnt="5"/>
      <dgm:spPr/>
    </dgm:pt>
    <dgm:pt modelId="{66DE988C-E1AC-4EEA-93F3-1C0502E3F4D6}" type="pres">
      <dgm:prSet presAssocID="{41D0F5F8-D6D0-4A35-9F84-95474493C3FC}" presName="vert1" presStyleCnt="0"/>
      <dgm:spPr/>
    </dgm:pt>
    <dgm:pt modelId="{FE80E7F5-94B2-41F6-B0BE-282FE907CC71}" type="pres">
      <dgm:prSet presAssocID="{930A7B8B-52A3-4881-B9A0-DAC3534AF054}" presName="thickLine" presStyleLbl="alignNode1" presStyleIdx="4" presStyleCnt="5"/>
      <dgm:spPr/>
    </dgm:pt>
    <dgm:pt modelId="{884C2ABE-11A6-44C5-B251-1C2988B97F92}" type="pres">
      <dgm:prSet presAssocID="{930A7B8B-52A3-4881-B9A0-DAC3534AF054}" presName="horz1" presStyleCnt="0"/>
      <dgm:spPr/>
    </dgm:pt>
    <dgm:pt modelId="{A9489B68-C950-42E7-8095-3F155CD484FE}" type="pres">
      <dgm:prSet presAssocID="{930A7B8B-52A3-4881-B9A0-DAC3534AF054}" presName="tx1" presStyleLbl="revTx" presStyleIdx="4" presStyleCnt="5"/>
      <dgm:spPr/>
    </dgm:pt>
    <dgm:pt modelId="{4375F453-DFA5-4601-9F5B-7CE036D78A6F}" type="pres">
      <dgm:prSet presAssocID="{930A7B8B-52A3-4881-B9A0-DAC3534AF054}" presName="vert1" presStyleCnt="0"/>
      <dgm:spPr/>
    </dgm:pt>
  </dgm:ptLst>
  <dgm:cxnLst>
    <dgm:cxn modelId="{BCECD50A-E969-4AA5-B3E6-F7BF732AD6E8}" srcId="{59C68E61-FE4E-42C9-BBB3-9661F663835A}" destId="{0DBF1D3D-D652-46C3-97CC-035331B38D40}" srcOrd="0" destOrd="0" parTransId="{8E38ADAE-A1BF-4F60-B8DE-9018C41A5CE2}" sibTransId="{046604C9-F018-4816-823E-87CB45A7FA44}"/>
    <dgm:cxn modelId="{21CAC414-7148-4A06-8747-EFBD1FCBDE88}" type="presOf" srcId="{BDE06554-178B-4F19-A497-E3250A99F9CC}" destId="{0A2C1752-BEB4-431F-9CCD-61053175829D}" srcOrd="0" destOrd="0" presId="urn:microsoft.com/office/officeart/2008/layout/LinedList"/>
    <dgm:cxn modelId="{79AF291B-FC35-4FB3-96A3-B4D75F97A710}" type="presOf" srcId="{59C68E61-FE4E-42C9-BBB3-9661F663835A}" destId="{CBAECFD3-37CC-4956-A92C-C6AA304AFD22}" srcOrd="0" destOrd="0" presId="urn:microsoft.com/office/officeart/2008/layout/LinedList"/>
    <dgm:cxn modelId="{76CFA81C-8E72-4A55-B1ED-8B369DCB8D25}" type="presOf" srcId="{930A7B8B-52A3-4881-B9A0-DAC3534AF054}" destId="{A9489B68-C950-42E7-8095-3F155CD484FE}" srcOrd="0" destOrd="0" presId="urn:microsoft.com/office/officeart/2008/layout/LinedList"/>
    <dgm:cxn modelId="{2FEB601F-149B-411C-8B77-78CCBD2BB1A3}" type="presOf" srcId="{41D0F5F8-D6D0-4A35-9F84-95474493C3FC}" destId="{746BF1DB-A118-4C02-80A5-7E122A91D42E}" srcOrd="0" destOrd="0" presId="urn:microsoft.com/office/officeart/2008/layout/LinedList"/>
    <dgm:cxn modelId="{C1A27E45-2AB3-45FB-9644-9C0CAC41243A}" type="presOf" srcId="{0DBF1D3D-D652-46C3-97CC-035331B38D40}" destId="{40917556-649C-4BFE-87FF-3031AD996975}" srcOrd="0" destOrd="0" presId="urn:microsoft.com/office/officeart/2008/layout/LinedList"/>
    <dgm:cxn modelId="{C8CD096C-AA49-417F-B704-250A184FA0BF}" srcId="{59C68E61-FE4E-42C9-BBB3-9661F663835A}" destId="{AB4D67EA-B748-4DAC-8E0F-3D434BC9807B}" srcOrd="1" destOrd="0" parTransId="{795EABF5-78FC-42B1-83D1-25308033E560}" sibTransId="{85BB194F-7B58-48BD-AC97-F9EF3E2DA0CF}"/>
    <dgm:cxn modelId="{18395450-4C7F-4256-88F6-7EFC372101E7}" type="presOf" srcId="{AB4D67EA-B748-4DAC-8E0F-3D434BC9807B}" destId="{248DC3D1-4BCB-4E73-80E9-D546ABE7077A}" srcOrd="0" destOrd="0" presId="urn:microsoft.com/office/officeart/2008/layout/LinedList"/>
    <dgm:cxn modelId="{1B4A0FB3-300D-4C4A-8688-07DDB14302F9}" srcId="{59C68E61-FE4E-42C9-BBB3-9661F663835A}" destId="{41D0F5F8-D6D0-4A35-9F84-95474493C3FC}" srcOrd="3" destOrd="0" parTransId="{18A7A0DA-91C9-44C4-85DF-98AE3F9AA882}" sibTransId="{9928D242-7E2E-400E-A636-2444F919D5AB}"/>
    <dgm:cxn modelId="{6BC7CDB5-487F-4667-AA70-EB371C9D8591}" srcId="{59C68E61-FE4E-42C9-BBB3-9661F663835A}" destId="{BDE06554-178B-4F19-A497-E3250A99F9CC}" srcOrd="2" destOrd="0" parTransId="{7B96BFEE-11AB-4221-8B5C-2A5095265A01}" sibTransId="{0926A3B9-5BED-4AB5-877A-49695C5FCA8A}"/>
    <dgm:cxn modelId="{D98975E7-3FF7-4D93-B51B-A31EDBD05C98}" srcId="{59C68E61-FE4E-42C9-BBB3-9661F663835A}" destId="{930A7B8B-52A3-4881-B9A0-DAC3534AF054}" srcOrd="4" destOrd="0" parTransId="{4D3B0ACA-FAFA-4530-9B82-88CFD526C63F}" sibTransId="{B66429A0-4FD8-4DAD-B183-D3F0B767C193}"/>
    <dgm:cxn modelId="{85CB1B0C-DD34-467F-A180-F799A25DACE2}" type="presParOf" srcId="{CBAECFD3-37CC-4956-A92C-C6AA304AFD22}" destId="{17D46443-A7AC-4657-A85B-058A005039CF}" srcOrd="0" destOrd="0" presId="urn:microsoft.com/office/officeart/2008/layout/LinedList"/>
    <dgm:cxn modelId="{BD6E5B7E-81A9-4DD7-A053-2C3C834D44CD}" type="presParOf" srcId="{CBAECFD3-37CC-4956-A92C-C6AA304AFD22}" destId="{F2AA40CC-4287-4477-9BE2-919C89B5C2DD}" srcOrd="1" destOrd="0" presId="urn:microsoft.com/office/officeart/2008/layout/LinedList"/>
    <dgm:cxn modelId="{1EFBE57B-4592-4CB1-BC0B-3077D55CF77F}" type="presParOf" srcId="{F2AA40CC-4287-4477-9BE2-919C89B5C2DD}" destId="{40917556-649C-4BFE-87FF-3031AD996975}" srcOrd="0" destOrd="0" presId="urn:microsoft.com/office/officeart/2008/layout/LinedList"/>
    <dgm:cxn modelId="{B3DA0B87-1BA1-4BBC-B375-C5E4C3600302}" type="presParOf" srcId="{F2AA40CC-4287-4477-9BE2-919C89B5C2DD}" destId="{2167BC8B-EED5-48CB-8666-58A0AC6594A8}" srcOrd="1" destOrd="0" presId="urn:microsoft.com/office/officeart/2008/layout/LinedList"/>
    <dgm:cxn modelId="{60012783-B812-4B11-AC69-1F291E74DB58}" type="presParOf" srcId="{CBAECFD3-37CC-4956-A92C-C6AA304AFD22}" destId="{60C07302-9354-4360-B428-D2F273923F17}" srcOrd="2" destOrd="0" presId="urn:microsoft.com/office/officeart/2008/layout/LinedList"/>
    <dgm:cxn modelId="{CAD8A320-A18C-4787-A869-E452E0AF5753}" type="presParOf" srcId="{CBAECFD3-37CC-4956-A92C-C6AA304AFD22}" destId="{82BABFE2-966A-44C5-8786-35BBB5FA1790}" srcOrd="3" destOrd="0" presId="urn:microsoft.com/office/officeart/2008/layout/LinedList"/>
    <dgm:cxn modelId="{FB785D63-B369-4CE7-A87F-9FF1D3DC2326}" type="presParOf" srcId="{82BABFE2-966A-44C5-8786-35BBB5FA1790}" destId="{248DC3D1-4BCB-4E73-80E9-D546ABE7077A}" srcOrd="0" destOrd="0" presId="urn:microsoft.com/office/officeart/2008/layout/LinedList"/>
    <dgm:cxn modelId="{84C2CE03-99A9-433D-BE63-0B5D195A7CF1}" type="presParOf" srcId="{82BABFE2-966A-44C5-8786-35BBB5FA1790}" destId="{1A6BEE38-A544-4924-BE25-EE203DBCDBBB}" srcOrd="1" destOrd="0" presId="urn:microsoft.com/office/officeart/2008/layout/LinedList"/>
    <dgm:cxn modelId="{E37E7443-F29D-4BDB-A2EE-11261F10BC51}" type="presParOf" srcId="{CBAECFD3-37CC-4956-A92C-C6AA304AFD22}" destId="{A08EA3ED-E375-4809-8FE9-9256BACD1C73}" srcOrd="4" destOrd="0" presId="urn:microsoft.com/office/officeart/2008/layout/LinedList"/>
    <dgm:cxn modelId="{31808E92-64C6-45E6-B527-AB9772A62B1F}" type="presParOf" srcId="{CBAECFD3-37CC-4956-A92C-C6AA304AFD22}" destId="{32CEE270-2F97-42D6-90B3-69FD83B5663D}" srcOrd="5" destOrd="0" presId="urn:microsoft.com/office/officeart/2008/layout/LinedList"/>
    <dgm:cxn modelId="{3F64A07A-46E1-44DE-8450-CF0B96716231}" type="presParOf" srcId="{32CEE270-2F97-42D6-90B3-69FD83B5663D}" destId="{0A2C1752-BEB4-431F-9CCD-61053175829D}" srcOrd="0" destOrd="0" presId="urn:microsoft.com/office/officeart/2008/layout/LinedList"/>
    <dgm:cxn modelId="{550B6B4C-ABE0-464E-B532-BD00A69213CC}" type="presParOf" srcId="{32CEE270-2F97-42D6-90B3-69FD83B5663D}" destId="{426FFF08-9D3D-4E67-A7EB-1A96199606A5}" srcOrd="1" destOrd="0" presId="urn:microsoft.com/office/officeart/2008/layout/LinedList"/>
    <dgm:cxn modelId="{CCA5F9EC-A1DE-4D27-89EC-F2B339A5CC8F}" type="presParOf" srcId="{CBAECFD3-37CC-4956-A92C-C6AA304AFD22}" destId="{A8F009F5-E6C7-472F-9313-1FEEC73CA6C3}" srcOrd="6" destOrd="0" presId="urn:microsoft.com/office/officeart/2008/layout/LinedList"/>
    <dgm:cxn modelId="{B8A27492-FB9C-4D7E-B0C1-C3057E9892DD}" type="presParOf" srcId="{CBAECFD3-37CC-4956-A92C-C6AA304AFD22}" destId="{7251C160-4F04-4ABD-929E-F5FB015F2A7C}" srcOrd="7" destOrd="0" presId="urn:microsoft.com/office/officeart/2008/layout/LinedList"/>
    <dgm:cxn modelId="{17177028-52B7-412E-964E-FF01A6C9BE66}" type="presParOf" srcId="{7251C160-4F04-4ABD-929E-F5FB015F2A7C}" destId="{746BF1DB-A118-4C02-80A5-7E122A91D42E}" srcOrd="0" destOrd="0" presId="urn:microsoft.com/office/officeart/2008/layout/LinedList"/>
    <dgm:cxn modelId="{31F42EC8-784D-404D-A6CC-845C39E4CB73}" type="presParOf" srcId="{7251C160-4F04-4ABD-929E-F5FB015F2A7C}" destId="{66DE988C-E1AC-4EEA-93F3-1C0502E3F4D6}" srcOrd="1" destOrd="0" presId="urn:microsoft.com/office/officeart/2008/layout/LinedList"/>
    <dgm:cxn modelId="{2FBC83E5-D0EA-49EA-9BBC-83A2A40CBC51}" type="presParOf" srcId="{CBAECFD3-37CC-4956-A92C-C6AA304AFD22}" destId="{FE80E7F5-94B2-41F6-B0BE-282FE907CC71}" srcOrd="8" destOrd="0" presId="urn:microsoft.com/office/officeart/2008/layout/LinedList"/>
    <dgm:cxn modelId="{50AF6A6F-E2E8-4BE9-9BD1-F1C42FF1E855}" type="presParOf" srcId="{CBAECFD3-37CC-4956-A92C-C6AA304AFD22}" destId="{884C2ABE-11A6-44C5-B251-1C2988B97F92}" srcOrd="9" destOrd="0" presId="urn:microsoft.com/office/officeart/2008/layout/LinedList"/>
    <dgm:cxn modelId="{8643BD1C-1EC9-4FFC-BE59-B2E40452E78A}" type="presParOf" srcId="{884C2ABE-11A6-44C5-B251-1C2988B97F92}" destId="{A9489B68-C950-42E7-8095-3F155CD484FE}" srcOrd="0" destOrd="0" presId="urn:microsoft.com/office/officeart/2008/layout/LinedList"/>
    <dgm:cxn modelId="{D54BF98E-AB66-411E-A7D2-F090043FB8F5}" type="presParOf" srcId="{884C2ABE-11A6-44C5-B251-1C2988B97F92}" destId="{4375F453-DFA5-4601-9F5B-7CE036D78A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46443-A7AC-4657-A85B-058A005039CF}">
      <dsp:nvSpPr>
        <dsp:cNvPr id="0" name=""/>
        <dsp:cNvSpPr/>
      </dsp:nvSpPr>
      <dsp:spPr>
        <a:xfrm>
          <a:off x="0" y="589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17556-649C-4BFE-87FF-3031AD996975}">
      <dsp:nvSpPr>
        <dsp:cNvPr id="0" name=""/>
        <dsp:cNvSpPr/>
      </dsp:nvSpPr>
      <dsp:spPr>
        <a:xfrm>
          <a:off x="0" y="589"/>
          <a:ext cx="10972800" cy="965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Client complete affiliation</a:t>
          </a:r>
        </a:p>
      </dsp:txBody>
      <dsp:txXfrm>
        <a:off x="0" y="589"/>
        <a:ext cx="10972800" cy="965916"/>
      </dsp:txXfrm>
    </dsp:sp>
    <dsp:sp modelId="{60C07302-9354-4360-B428-D2F273923F17}">
      <dsp:nvSpPr>
        <dsp:cNvPr id="0" name=""/>
        <dsp:cNvSpPr/>
      </dsp:nvSpPr>
      <dsp:spPr>
        <a:xfrm>
          <a:off x="0" y="966506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DC3D1-4BCB-4E73-80E9-D546ABE7077A}">
      <dsp:nvSpPr>
        <dsp:cNvPr id="0" name=""/>
        <dsp:cNvSpPr/>
      </dsp:nvSpPr>
      <dsp:spPr>
        <a:xfrm>
          <a:off x="0" y="966506"/>
          <a:ext cx="10972800" cy="965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966506"/>
        <a:ext cx="10972800" cy="965916"/>
      </dsp:txXfrm>
    </dsp:sp>
    <dsp:sp modelId="{A08EA3ED-E375-4809-8FE9-9256BACD1C73}">
      <dsp:nvSpPr>
        <dsp:cNvPr id="0" name=""/>
        <dsp:cNvSpPr/>
      </dsp:nvSpPr>
      <dsp:spPr>
        <a:xfrm>
          <a:off x="0" y="1932423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C1752-BEB4-431F-9CCD-61053175829D}">
      <dsp:nvSpPr>
        <dsp:cNvPr id="0" name=""/>
        <dsp:cNvSpPr/>
      </dsp:nvSpPr>
      <dsp:spPr>
        <a:xfrm>
          <a:off x="0" y="1932423"/>
          <a:ext cx="10972800" cy="965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932423"/>
        <a:ext cx="10972800" cy="965916"/>
      </dsp:txXfrm>
    </dsp:sp>
    <dsp:sp modelId="{A8F009F5-E6C7-472F-9313-1FEEC73CA6C3}">
      <dsp:nvSpPr>
        <dsp:cNvPr id="0" name=""/>
        <dsp:cNvSpPr/>
      </dsp:nvSpPr>
      <dsp:spPr>
        <a:xfrm>
          <a:off x="0" y="2898339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BF1DB-A118-4C02-80A5-7E122A91D42E}">
      <dsp:nvSpPr>
        <dsp:cNvPr id="0" name=""/>
        <dsp:cNvSpPr/>
      </dsp:nvSpPr>
      <dsp:spPr>
        <a:xfrm>
          <a:off x="0" y="2898339"/>
          <a:ext cx="10972800" cy="965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Email: </a:t>
          </a:r>
          <a:r>
            <a:rPr lang="en-IN" sz="2500" b="0" i="0" kern="1200" dirty="0"/>
            <a:t>durgadeviv@ssn.edu.in</a:t>
          </a: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898339"/>
        <a:ext cx="10972800" cy="965916"/>
      </dsp:txXfrm>
    </dsp:sp>
    <dsp:sp modelId="{FE80E7F5-94B2-41F6-B0BE-282FE907CC71}">
      <dsp:nvSpPr>
        <dsp:cNvPr id="0" name=""/>
        <dsp:cNvSpPr/>
      </dsp:nvSpPr>
      <dsp:spPr>
        <a:xfrm>
          <a:off x="0" y="3864256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89B68-C950-42E7-8095-3F155CD484FE}">
      <dsp:nvSpPr>
        <dsp:cNvPr id="0" name=""/>
        <dsp:cNvSpPr/>
      </dsp:nvSpPr>
      <dsp:spPr>
        <a:xfrm>
          <a:off x="0" y="3864256"/>
          <a:ext cx="10972800" cy="965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864256"/>
        <a:ext cx="10972800" cy="965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B0FF3E-45F1-43B8-B345-4BDBBF07A7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DF9A75-C077-45A9-825E-C6B04B2402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C76006B-1609-407B-B4DF-18FB2F915E3A}" type="datetimeFigureOut">
              <a:rPr lang="en-IN"/>
              <a:pPr>
                <a:defRPr/>
              </a:pPr>
              <a:t>10-11-2024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044B7DB-FF18-4A40-95A7-12719871A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0B1F00B-FA20-45A0-A39A-D2F9BA9BC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AE3A7-313B-45A8-AABB-7D725AC482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BA41B-7414-4071-80A8-BD8925D23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E2244FC-7632-47D8-9188-518A72FB3A9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956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0C3989-F1A1-42BD-84C4-A6C3B045283C}" type="slidenum">
              <a:rPr lang="en-US" altLang="en-US">
                <a:solidFill>
                  <a:srgbClr val="FFFFFF"/>
                </a:solidFill>
                <a:ea typeface="Microsoft YaHei" pitchFamily="34" charset="-122"/>
                <a:cs typeface="Arial" pitchFamily="34" charset="0"/>
              </a:rPr>
              <a:pPr/>
              <a:t>1</a:t>
            </a:fld>
            <a:endParaRPr lang="en-US" altLang="en-US">
              <a:solidFill>
                <a:srgbClr val="FFFFFF"/>
              </a:solidFill>
              <a:ea typeface="Microsoft YaHei" pitchFamily="34" charset="-122"/>
              <a:cs typeface="Arial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30513" y="566738"/>
            <a:ext cx="5037137" cy="2833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5575" y="3589338"/>
            <a:ext cx="7842250" cy="34004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3214" indent="0" algn="ctr">
              <a:buNone/>
              <a:defRPr/>
            </a:lvl2pPr>
            <a:lvl3pPr marL="946429" indent="0" algn="ctr">
              <a:buNone/>
              <a:defRPr/>
            </a:lvl3pPr>
            <a:lvl4pPr marL="1419643" indent="0" algn="ctr">
              <a:buNone/>
              <a:defRPr/>
            </a:lvl4pPr>
            <a:lvl5pPr marL="1892858" indent="0" algn="ctr">
              <a:buNone/>
              <a:defRPr/>
            </a:lvl5pPr>
            <a:lvl6pPr marL="2366071" indent="0" algn="ctr">
              <a:buNone/>
              <a:defRPr/>
            </a:lvl6pPr>
            <a:lvl7pPr marL="2839286" indent="0" algn="ctr">
              <a:buNone/>
              <a:defRPr/>
            </a:lvl7pPr>
            <a:lvl8pPr marL="3312500" indent="0" algn="ctr">
              <a:buNone/>
              <a:defRPr/>
            </a:lvl8pPr>
            <a:lvl9pPr marL="37857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1A18FDD-F8FB-48EC-81A5-05675859B2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B7D1E-6DF6-4752-A710-C2698E234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3108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D010446-F860-4F3D-948B-F1CB62DAD8C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0BF4A-F59E-4280-A7A6-64CB8CE96F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91643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228601"/>
            <a:ext cx="276860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228601"/>
            <a:ext cx="8102600" cy="5897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6C3F708-910D-4DCD-8992-E27117BDD6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00381-DB6F-4CC2-BA01-AFC70A8128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0233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A3B895D-DF92-43DD-AE17-443AF10090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F67F06-8C13-4734-9C58-547A6022B2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03686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1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87"/>
            </a:lvl1pPr>
            <a:lvl2pPr marL="473214" indent="0">
              <a:buNone/>
              <a:defRPr sz="1906"/>
            </a:lvl2pPr>
            <a:lvl3pPr marL="946429" indent="0">
              <a:buNone/>
              <a:defRPr sz="1634"/>
            </a:lvl3pPr>
            <a:lvl4pPr marL="1419643" indent="0">
              <a:buNone/>
              <a:defRPr sz="1452"/>
            </a:lvl4pPr>
            <a:lvl5pPr marL="1892858" indent="0">
              <a:buNone/>
              <a:defRPr sz="1452"/>
            </a:lvl5pPr>
            <a:lvl6pPr marL="2366071" indent="0">
              <a:buNone/>
              <a:defRPr sz="1452"/>
            </a:lvl6pPr>
            <a:lvl7pPr marL="2839286" indent="0">
              <a:buNone/>
              <a:defRPr sz="1452"/>
            </a:lvl7pPr>
            <a:lvl8pPr marL="3312500" indent="0">
              <a:buNone/>
              <a:defRPr sz="1452"/>
            </a:lvl8pPr>
            <a:lvl9pPr marL="3785715" indent="0">
              <a:buNone/>
              <a:defRPr sz="145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3935024-D5B8-4870-8B59-743A525F27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AA0B-A091-4E4F-BAA0-ED98D21E9E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6204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830763"/>
          </a:xfrm>
        </p:spPr>
        <p:txBody>
          <a:bodyPr/>
          <a:lstStyle>
            <a:lvl1pPr>
              <a:defRPr sz="2904"/>
            </a:lvl1pPr>
            <a:lvl2pPr>
              <a:defRPr sz="2451"/>
            </a:lvl2pPr>
            <a:lvl3pPr>
              <a:defRPr sz="2087"/>
            </a:lvl3pPr>
            <a:lvl4pPr>
              <a:defRPr sz="1906"/>
            </a:lvl4pPr>
            <a:lvl5pPr>
              <a:defRPr sz="1906"/>
            </a:lvl5pPr>
            <a:lvl6pPr>
              <a:defRPr sz="1906"/>
            </a:lvl6pPr>
            <a:lvl7pPr>
              <a:defRPr sz="1906"/>
            </a:lvl7pPr>
            <a:lvl8pPr>
              <a:defRPr sz="1906"/>
            </a:lvl8pPr>
            <a:lvl9pPr>
              <a:defRPr sz="1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830763"/>
          </a:xfrm>
        </p:spPr>
        <p:txBody>
          <a:bodyPr/>
          <a:lstStyle>
            <a:lvl1pPr>
              <a:defRPr sz="2904"/>
            </a:lvl1pPr>
            <a:lvl2pPr>
              <a:defRPr sz="2451"/>
            </a:lvl2pPr>
            <a:lvl3pPr>
              <a:defRPr sz="2087"/>
            </a:lvl3pPr>
            <a:lvl4pPr>
              <a:defRPr sz="1906"/>
            </a:lvl4pPr>
            <a:lvl5pPr>
              <a:defRPr sz="1906"/>
            </a:lvl5pPr>
            <a:lvl6pPr>
              <a:defRPr sz="1906"/>
            </a:lvl6pPr>
            <a:lvl7pPr>
              <a:defRPr sz="1906"/>
            </a:lvl7pPr>
            <a:lvl8pPr>
              <a:defRPr sz="1906"/>
            </a:lvl8pPr>
            <a:lvl9pPr>
              <a:defRPr sz="19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C2577CE-8A3A-4487-A5F7-3588E8D3B83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85FED-0574-4120-A240-E2935F6A5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622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51" b="1"/>
            </a:lvl1pPr>
            <a:lvl2pPr marL="473214" indent="0">
              <a:buNone/>
              <a:defRPr sz="2087" b="1"/>
            </a:lvl2pPr>
            <a:lvl3pPr marL="946429" indent="0">
              <a:buNone/>
              <a:defRPr sz="1906" b="1"/>
            </a:lvl3pPr>
            <a:lvl4pPr marL="1419643" indent="0">
              <a:buNone/>
              <a:defRPr sz="1634" b="1"/>
            </a:lvl4pPr>
            <a:lvl5pPr marL="1892858" indent="0">
              <a:buNone/>
              <a:defRPr sz="1634" b="1"/>
            </a:lvl5pPr>
            <a:lvl6pPr marL="2366071" indent="0">
              <a:buNone/>
              <a:defRPr sz="1634" b="1"/>
            </a:lvl6pPr>
            <a:lvl7pPr marL="2839286" indent="0">
              <a:buNone/>
              <a:defRPr sz="1634" b="1"/>
            </a:lvl7pPr>
            <a:lvl8pPr marL="3312500" indent="0">
              <a:buNone/>
              <a:defRPr sz="1634" b="1"/>
            </a:lvl8pPr>
            <a:lvl9pPr marL="3785715" indent="0">
              <a:buNone/>
              <a:defRPr sz="16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51"/>
            </a:lvl1pPr>
            <a:lvl2pPr>
              <a:defRPr sz="2087"/>
            </a:lvl2pPr>
            <a:lvl3pPr>
              <a:defRPr sz="1906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51" b="1"/>
            </a:lvl1pPr>
            <a:lvl2pPr marL="473214" indent="0">
              <a:buNone/>
              <a:defRPr sz="2087" b="1"/>
            </a:lvl2pPr>
            <a:lvl3pPr marL="946429" indent="0">
              <a:buNone/>
              <a:defRPr sz="1906" b="1"/>
            </a:lvl3pPr>
            <a:lvl4pPr marL="1419643" indent="0">
              <a:buNone/>
              <a:defRPr sz="1634" b="1"/>
            </a:lvl4pPr>
            <a:lvl5pPr marL="1892858" indent="0">
              <a:buNone/>
              <a:defRPr sz="1634" b="1"/>
            </a:lvl5pPr>
            <a:lvl6pPr marL="2366071" indent="0">
              <a:buNone/>
              <a:defRPr sz="1634" b="1"/>
            </a:lvl6pPr>
            <a:lvl7pPr marL="2839286" indent="0">
              <a:buNone/>
              <a:defRPr sz="1634" b="1"/>
            </a:lvl7pPr>
            <a:lvl8pPr marL="3312500" indent="0">
              <a:buNone/>
              <a:defRPr sz="1634" b="1"/>
            </a:lvl8pPr>
            <a:lvl9pPr marL="3785715" indent="0">
              <a:buNone/>
              <a:defRPr sz="16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51"/>
            </a:lvl1pPr>
            <a:lvl2pPr>
              <a:defRPr sz="2087"/>
            </a:lvl2pPr>
            <a:lvl3pPr>
              <a:defRPr sz="1906"/>
            </a:lvl3pPr>
            <a:lvl4pPr>
              <a:defRPr sz="1634"/>
            </a:lvl4pPr>
            <a:lvl5pPr>
              <a:defRPr sz="1634"/>
            </a:lvl5pPr>
            <a:lvl6pPr>
              <a:defRPr sz="1634"/>
            </a:lvl6pPr>
            <a:lvl7pPr>
              <a:defRPr sz="1634"/>
            </a:lvl7pPr>
            <a:lvl8pPr>
              <a:defRPr sz="1634"/>
            </a:lvl8pPr>
            <a:lvl9pPr>
              <a:defRPr sz="16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6284437-A0FA-4DDB-8D39-CDCFBCC4E14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00822-6C0F-4025-8441-8D8FC90BB7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78081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D55447C-A63C-4484-8308-49E194F098E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6E37C-1A5F-4EF7-9F92-22A8DF3998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03264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2869FC-9EBE-402F-9172-5BEBC6D924F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9B762-0D60-4608-B2B1-52C0A3250B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48882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</p:spPr>
        <p:txBody>
          <a:bodyPr anchor="b"/>
          <a:lstStyle>
            <a:lvl1pPr algn="l">
              <a:defRPr sz="208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67"/>
            </a:lvl1pPr>
            <a:lvl2pPr>
              <a:defRPr sz="2904"/>
            </a:lvl2pPr>
            <a:lvl3pPr>
              <a:defRPr sz="2451"/>
            </a:lvl3pPr>
            <a:lvl4pPr>
              <a:defRPr sz="2087"/>
            </a:lvl4pPr>
            <a:lvl5pPr>
              <a:defRPr sz="2087"/>
            </a:lvl5pPr>
            <a:lvl6pPr>
              <a:defRPr sz="2087"/>
            </a:lvl6pPr>
            <a:lvl7pPr>
              <a:defRPr sz="2087"/>
            </a:lvl7pPr>
            <a:lvl8pPr>
              <a:defRPr sz="2087"/>
            </a:lvl8pPr>
            <a:lvl9pPr>
              <a:defRPr sz="20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0"/>
            <a:ext cx="4011084" cy="4691063"/>
          </a:xfrm>
        </p:spPr>
        <p:txBody>
          <a:bodyPr/>
          <a:lstStyle>
            <a:lvl1pPr marL="0" indent="0">
              <a:buNone/>
              <a:defRPr sz="1452"/>
            </a:lvl1pPr>
            <a:lvl2pPr marL="473214" indent="0">
              <a:buNone/>
              <a:defRPr sz="1271"/>
            </a:lvl2pPr>
            <a:lvl3pPr marL="946429" indent="0">
              <a:buNone/>
              <a:defRPr sz="998"/>
            </a:lvl3pPr>
            <a:lvl4pPr marL="1419643" indent="0">
              <a:buNone/>
              <a:defRPr sz="908"/>
            </a:lvl4pPr>
            <a:lvl5pPr marL="1892858" indent="0">
              <a:buNone/>
              <a:defRPr sz="908"/>
            </a:lvl5pPr>
            <a:lvl6pPr marL="2366071" indent="0">
              <a:buNone/>
              <a:defRPr sz="908"/>
            </a:lvl6pPr>
            <a:lvl7pPr marL="2839286" indent="0">
              <a:buNone/>
              <a:defRPr sz="908"/>
            </a:lvl7pPr>
            <a:lvl8pPr marL="3312500" indent="0">
              <a:buNone/>
              <a:defRPr sz="908"/>
            </a:lvl8pPr>
            <a:lvl9pPr marL="3785715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9D19E17-DE14-4EBE-B440-EE5855B14E6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E8CE8-157F-48D1-94BC-EA501134D0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95792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8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67"/>
            </a:lvl1pPr>
            <a:lvl2pPr marL="473214" indent="0">
              <a:buNone/>
              <a:defRPr sz="2904"/>
            </a:lvl2pPr>
            <a:lvl3pPr marL="946429" indent="0">
              <a:buNone/>
              <a:defRPr sz="2451"/>
            </a:lvl3pPr>
            <a:lvl4pPr marL="1419643" indent="0">
              <a:buNone/>
              <a:defRPr sz="2087"/>
            </a:lvl4pPr>
            <a:lvl5pPr marL="1892858" indent="0">
              <a:buNone/>
              <a:defRPr sz="2087"/>
            </a:lvl5pPr>
            <a:lvl6pPr marL="2366071" indent="0">
              <a:buNone/>
              <a:defRPr sz="2087"/>
            </a:lvl6pPr>
            <a:lvl7pPr marL="2839286" indent="0">
              <a:buNone/>
              <a:defRPr sz="2087"/>
            </a:lvl7pPr>
            <a:lvl8pPr marL="3312500" indent="0">
              <a:buNone/>
              <a:defRPr sz="2087"/>
            </a:lvl8pPr>
            <a:lvl9pPr marL="3785715" indent="0">
              <a:buNone/>
              <a:defRPr sz="208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52"/>
            </a:lvl1pPr>
            <a:lvl2pPr marL="473214" indent="0">
              <a:buNone/>
              <a:defRPr sz="1271"/>
            </a:lvl2pPr>
            <a:lvl3pPr marL="946429" indent="0">
              <a:buNone/>
              <a:defRPr sz="998"/>
            </a:lvl3pPr>
            <a:lvl4pPr marL="1419643" indent="0">
              <a:buNone/>
              <a:defRPr sz="908"/>
            </a:lvl4pPr>
            <a:lvl5pPr marL="1892858" indent="0">
              <a:buNone/>
              <a:defRPr sz="908"/>
            </a:lvl5pPr>
            <a:lvl6pPr marL="2366071" indent="0">
              <a:buNone/>
              <a:defRPr sz="908"/>
            </a:lvl6pPr>
            <a:lvl7pPr marL="2839286" indent="0">
              <a:buNone/>
              <a:defRPr sz="908"/>
            </a:lvl7pPr>
            <a:lvl8pPr marL="3312500" indent="0">
              <a:buNone/>
              <a:defRPr sz="908"/>
            </a:lvl8pPr>
            <a:lvl9pPr marL="3785715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14AC197-EF1E-44B4-B518-CE6818673D0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7A6A4-0C8F-453E-A564-A575F00AFB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4196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>
            <a:extLst>
              <a:ext uri="{FF2B5EF4-FFF2-40B4-BE49-F238E27FC236}">
                <a16:creationId xmlns:a16="http://schemas.microsoft.com/office/drawing/2014/main" id="{9D5C5592-86D1-45BD-8CAB-1514CD65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6013450"/>
            <a:ext cx="22352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8" descr="band">
            <a:extLst>
              <a:ext uri="{FF2B5EF4-FFF2-40B4-BE49-F238E27FC236}">
                <a16:creationId xmlns:a16="http://schemas.microsoft.com/office/drawing/2014/main" id="{92F56DA8-85A4-48AA-90D9-986C78D6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6"/>
          <a:stretch>
            <a:fillRect/>
          </a:stretch>
        </p:blipFill>
        <p:spPr bwMode="auto">
          <a:xfrm>
            <a:off x="0" y="5867400"/>
            <a:ext cx="8940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>
            <a:extLst>
              <a:ext uri="{FF2B5EF4-FFF2-40B4-BE49-F238E27FC236}">
                <a16:creationId xmlns:a16="http://schemas.microsoft.com/office/drawing/2014/main" id="{F02E2BB9-25A8-4EFC-9A80-45D5308BF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228600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78" tIns="52139" rIns="104278" bIns="521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75C0A3B0-DB66-4FE7-880F-F027A0AC8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0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78" tIns="52139" rIns="104278" bIns="52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8" name="Slide Number Placeholder 1">
            <a:extLst>
              <a:ext uri="{FF2B5EF4-FFF2-40B4-BE49-F238E27FC236}">
                <a16:creationId xmlns:a16="http://schemas.microsoft.com/office/drawing/2014/main" id="{EBBE09C9-ABF4-4A7D-8185-E660A29332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44275" y="914400"/>
            <a:ext cx="812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78" tIns="52139" rIns="104278" bIns="52139" numCol="1" anchor="ctr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71">
                <a:solidFill>
                  <a:srgbClr val="898989"/>
                </a:solidFill>
                <a:latin typeface="Verdana" panose="020B060403050404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E824012-6F34-4F3D-8476-D88DADBDD4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900">
          <a:solidFill>
            <a:srgbClr val="1B57B5"/>
          </a:solidFill>
          <a:latin typeface="+mj-lt"/>
          <a:ea typeface="+mj-ea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900">
          <a:solidFill>
            <a:srgbClr val="1B57B5"/>
          </a:solidFill>
          <a:latin typeface="Verdana" pitchFamily="34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900">
          <a:solidFill>
            <a:srgbClr val="1B57B5"/>
          </a:solidFill>
          <a:latin typeface="Verdana" pitchFamily="34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900">
          <a:solidFill>
            <a:srgbClr val="1B57B5"/>
          </a:solidFill>
          <a:latin typeface="Verdana" pitchFamily="34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900">
          <a:solidFill>
            <a:srgbClr val="1B57B5"/>
          </a:solidFill>
          <a:latin typeface="Verdana" pitchFamily="34" charset="0"/>
          <a:ea typeface="MS PGothic" pitchFamily="34" charset="-128"/>
          <a:cs typeface="MS PGothic" charset="0"/>
        </a:defRPr>
      </a:lvl5pPr>
      <a:lvl6pPr marL="473214" algn="ctr" rtl="0" eaLnBrk="1" fontAlgn="base" hangingPunct="1">
        <a:spcBef>
          <a:spcPct val="0"/>
        </a:spcBef>
        <a:spcAft>
          <a:spcPct val="0"/>
        </a:spcAft>
        <a:defRPr sz="2904">
          <a:solidFill>
            <a:srgbClr val="1B57B5"/>
          </a:solidFill>
          <a:latin typeface="Verdana" pitchFamily="34" charset="0"/>
          <a:ea typeface="MS PGothic" pitchFamily="34" charset="-128"/>
        </a:defRPr>
      </a:lvl6pPr>
      <a:lvl7pPr marL="946429" algn="ctr" rtl="0" eaLnBrk="1" fontAlgn="base" hangingPunct="1">
        <a:spcBef>
          <a:spcPct val="0"/>
        </a:spcBef>
        <a:spcAft>
          <a:spcPct val="0"/>
        </a:spcAft>
        <a:defRPr sz="2904">
          <a:solidFill>
            <a:srgbClr val="1B57B5"/>
          </a:solidFill>
          <a:latin typeface="Verdana" pitchFamily="34" charset="0"/>
          <a:ea typeface="MS PGothic" pitchFamily="34" charset="-128"/>
        </a:defRPr>
      </a:lvl7pPr>
      <a:lvl8pPr marL="1419643" algn="ctr" rtl="0" eaLnBrk="1" fontAlgn="base" hangingPunct="1">
        <a:spcBef>
          <a:spcPct val="0"/>
        </a:spcBef>
        <a:spcAft>
          <a:spcPct val="0"/>
        </a:spcAft>
        <a:defRPr sz="2904">
          <a:solidFill>
            <a:srgbClr val="1B57B5"/>
          </a:solidFill>
          <a:latin typeface="Verdana" pitchFamily="34" charset="0"/>
          <a:ea typeface="MS PGothic" pitchFamily="34" charset="-128"/>
        </a:defRPr>
      </a:lvl8pPr>
      <a:lvl9pPr marL="1892858" algn="ctr" rtl="0" eaLnBrk="1" fontAlgn="base" hangingPunct="1">
        <a:spcBef>
          <a:spcPct val="0"/>
        </a:spcBef>
        <a:spcAft>
          <a:spcPct val="0"/>
        </a:spcAft>
        <a:defRPr sz="2904">
          <a:solidFill>
            <a:srgbClr val="1B57B5"/>
          </a:solidFill>
          <a:latin typeface="Verdana" pitchFamily="34" charset="0"/>
          <a:ea typeface="MS PGothic" pitchFamily="34" charset="-128"/>
        </a:defRPr>
      </a:lvl9pPr>
    </p:titleStyle>
    <p:bodyStyle>
      <a:lvl1pPr marL="354013" indent="-354013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MS PGothic" charset="0"/>
        </a:defRPr>
      </a:lvl1pPr>
      <a:lvl2pPr marL="766763" indent="-295275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500">
          <a:solidFill>
            <a:schemeClr val="tx1"/>
          </a:solidFill>
          <a:latin typeface="+mn-lt"/>
          <a:ea typeface="+mn-ea"/>
          <a:cs typeface="MS PGothic" charset="0"/>
        </a:defRPr>
      </a:lvl2pPr>
      <a:lvl3pPr marL="1182688" indent="-23495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  <a:ea typeface="+mn-ea"/>
          <a:cs typeface="MS PGothic" charset="0"/>
        </a:defRPr>
      </a:lvl3pPr>
      <a:lvl4pPr marL="1654175" indent="-23495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MS PGothic" charset="0"/>
        </a:defRPr>
      </a:lvl4pPr>
      <a:lvl5pPr marL="2127250" indent="-23495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MS PGothic" charset="0"/>
        </a:defRPr>
      </a:lvl5pPr>
      <a:lvl6pPr marL="2602679" indent="-236607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52">
          <a:solidFill>
            <a:schemeClr val="tx1"/>
          </a:solidFill>
          <a:latin typeface="+mn-lt"/>
          <a:ea typeface="+mn-ea"/>
        </a:defRPr>
      </a:lvl6pPr>
      <a:lvl7pPr marL="3075894" indent="-236607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52">
          <a:solidFill>
            <a:schemeClr val="tx1"/>
          </a:solidFill>
          <a:latin typeface="+mn-lt"/>
          <a:ea typeface="+mn-ea"/>
        </a:defRPr>
      </a:lvl7pPr>
      <a:lvl8pPr marL="3549108" indent="-236607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52">
          <a:solidFill>
            <a:schemeClr val="tx1"/>
          </a:solidFill>
          <a:latin typeface="+mn-lt"/>
          <a:ea typeface="+mn-ea"/>
        </a:defRPr>
      </a:lvl8pPr>
      <a:lvl9pPr marL="4022322" indent="-236607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5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46429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1pPr>
      <a:lvl2pPr marL="473214" algn="l" defTabSz="946429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2pPr>
      <a:lvl3pPr marL="946429" algn="l" defTabSz="946429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3pPr>
      <a:lvl4pPr marL="1419643" algn="l" defTabSz="946429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4pPr>
      <a:lvl5pPr marL="1892858" algn="l" defTabSz="946429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5pPr>
      <a:lvl6pPr marL="2366071" algn="l" defTabSz="946429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6pPr>
      <a:lvl7pPr marL="2839286" algn="l" defTabSz="946429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7pPr>
      <a:lvl8pPr marL="3312500" algn="l" defTabSz="946429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8pPr>
      <a:lvl9pPr marL="3785715" algn="l" defTabSz="946429" rtl="0" eaLnBrk="1" latinLnBrk="0" hangingPunct="1">
        <a:defRPr sz="19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vert="horz" wrap="square" lIns="104278" tIns="52139" rIns="104278" bIns="52139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altLang="en-US" sz="2900" dirty="0"/>
              <a:t>Project PRESENTATION</a:t>
            </a: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963084" y="2906714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vert="horz" wrap="square" lIns="104278" tIns="52139" rIns="104278" bIns="52139" numCol="1" anchor="b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IN" sz="2400" b="1" i="0" dirty="0">
                <a:solidFill>
                  <a:srgbClr val="1D2125"/>
                </a:solidFill>
                <a:effectLst/>
                <a:latin typeface="-apple-system"/>
              </a:rPr>
              <a:t>UIT2511 Software Development Project - II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8AA0B-A091-4E4F-BAA0-ED98D21E9ECD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A977-03BD-2EF2-3E79-1043BBB5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937"/>
            <a:ext cx="10972800" cy="685800"/>
          </a:xfrm>
        </p:spPr>
        <p:txBody>
          <a:bodyPr/>
          <a:lstStyle/>
          <a:p>
            <a:r>
              <a:rPr lang="en-IN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3F7E-49F4-BB4D-4FDE-230BA8A8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59" y="1179654"/>
            <a:ext cx="10972800" cy="3401646"/>
          </a:xfrm>
        </p:spPr>
        <p:txBody>
          <a:bodyPr/>
          <a:lstStyle/>
          <a:p>
            <a:r>
              <a:rPr lang="en-IN" sz="2000" b="1" dirty="0"/>
              <a:t>Sprint EESPUA-11</a:t>
            </a:r>
            <a:r>
              <a:rPr lang="en-IN" sz="2000" dirty="0"/>
              <a:t>: 1 week</a:t>
            </a:r>
          </a:p>
          <a:p>
            <a:pPr lvl="1"/>
            <a:r>
              <a:rPr lang="en-IN" sz="2100" dirty="0"/>
              <a:t>Requirements Collection, R&amp;D, Presentation</a:t>
            </a:r>
          </a:p>
          <a:p>
            <a:r>
              <a:rPr lang="en-IN" sz="2000" b="1" dirty="0"/>
              <a:t>Sprint EESPUA-13</a:t>
            </a:r>
            <a:r>
              <a:rPr lang="en-IN" sz="2000" dirty="0"/>
              <a:t>: 2 weeks</a:t>
            </a:r>
          </a:p>
          <a:p>
            <a:pPr lvl="1"/>
            <a:r>
              <a:rPr lang="en-IN" sz="2100" dirty="0"/>
              <a:t>Phase 1 Review, Prototype 1, Documentation</a:t>
            </a:r>
          </a:p>
          <a:p>
            <a:r>
              <a:rPr lang="en-IN" sz="2000" b="1" dirty="0"/>
              <a:t>Sprint EESPUA-14</a:t>
            </a:r>
            <a:r>
              <a:rPr lang="en-IN" sz="2000" dirty="0"/>
              <a:t>: 3 weeks</a:t>
            </a:r>
          </a:p>
          <a:p>
            <a:pPr lvl="1"/>
            <a:r>
              <a:rPr lang="en-IN" sz="2100" dirty="0"/>
              <a:t>R-Peak Detection, Wavelet Transform, Signal Energy </a:t>
            </a:r>
          </a:p>
          <a:p>
            <a:r>
              <a:rPr lang="en-IN" sz="2000" b="1" dirty="0"/>
              <a:t>Sprint EESPUA-16</a:t>
            </a:r>
            <a:r>
              <a:rPr lang="en-IN" sz="2000" dirty="0"/>
              <a:t>: 1 week</a:t>
            </a:r>
          </a:p>
          <a:p>
            <a:pPr lvl="1"/>
            <a:r>
              <a:rPr lang="en-IN" sz="2100" dirty="0"/>
              <a:t>Principal Component Analysis </a:t>
            </a:r>
          </a:p>
          <a:p>
            <a:r>
              <a:rPr lang="en-IN" sz="2000" b="1" dirty="0"/>
              <a:t>Sprint EESPUA-17</a:t>
            </a:r>
            <a:r>
              <a:rPr lang="en-IN" sz="2000" dirty="0"/>
              <a:t>: 4 weeks</a:t>
            </a:r>
          </a:p>
          <a:p>
            <a:pPr lvl="1"/>
            <a:r>
              <a:rPr lang="en-IN" sz="2100" dirty="0"/>
              <a:t>LSTM Model, Dimensionality Reduction, Train &amp; Test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27781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EC86-482E-FD73-6F2F-75C3613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316" y="-2894"/>
            <a:ext cx="7338350" cy="685800"/>
          </a:xfrm>
        </p:spPr>
        <p:txBody>
          <a:bodyPr/>
          <a:lstStyle/>
          <a:p>
            <a: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DETAILS</a:t>
            </a:r>
            <a:endParaRPr lang="en-IN" sz="28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2" descr="data:image/png;base64,iVBORw0KGgoAAAANSUhEUgAADUAAABC4CAYAAAD/4jtjAAAAAXNSR0IArs4c6QAAllx0RVh0bXhmaWxlACUzQ214R3JhcGhNb2RlbCUzRSUzQ3Jvb3QlM0UlM0NteENlbGwlMjBpZCUzRCUyMjAlMjIlMkYlM0UlM0NteENlbGwlMjBpZCUzRCUyMjElMjIlMjBwYXJlbnQlM0QlMjIwJTIyJTJGJTNFJTNDVXNlck9iamVjdCUyMGxhYmVsJTNEJTIyJTIyJTIwcGxhbnRVbWxEYXRhJTNEJTIyJTdCJTI2JTIzMTAlM0IlMjAlMjAlMjZxdW90JTNCZGF0YSUyNnF1b3QlM0IlM0ElMjAlMjZxdW90JTNCJTQwc3RhcnR1bWwlNUNuIWRlZmluZSUyMFJFQ1RBTkdMRSUyMGNsYXNzJTVDbiFkZWZpbmUlMjBDT01QT05FTlQlMjBjb21wb25lbnQlNUNuJTVDbiclMjAtLS0lMjBTeXN0ZW0lMjBDb21wb25lbnRzJTIwLS0tJTVDbnBhY2thZ2UlMjAlNUMlMjZxdW90JTNCU2lnbmFsJTIwQWNxdWlzaXRpb24lNUMlMjZxdW90JTNCJTIwJTdCJTVDbiUyMCUyMCUyMCUyMFJFQ1RBTkdMRSUyMFNpZ25hbFNvdXJjZSUyMCU3QiU1Q24lMjAlMjAlMjAlMjAlMjAlMjAlMjAlMjAlMkJFQ0clMjBTaWduYWwlNUNuJTIwJTIwJTIwJTIwJTdEJTVDbiUyMCUyMCUyMCUyMFJFQ1RBTkdMRSUyMFByZXByb2Nlc3NpbmclMjAlN0IlNUNuJTIwJTIwJTIwJTIwJTIwJTIwJTIwJTIwJTJCTm9pc2UlMjBGaWx0ZXJpbmclNUNuJTIwJTIwJTIwJTIwJTIwJTIwJTIwJTIwJTJCQXJ0aWZhY3QlMjBSZW1vdmFsJTVDbiUyMCUyMCUyMCUyMCU3RCU1Q24lN0QlNUNuJTVDbnBhY2thZ2UlMjAlNUMlMjZxdW90JTNCU2lnbmFsJTIwUHJvY2Vzc2luZyU1QyUyNnF1b3QlM0IlMjAlN0IlNUNuJTIwJTIwJTIwJTIwUkVDVEFOR0xFJTIwUlBfRGV0ZWN0aW9uJTIwJTdCJTVDbiUyMCUyMCUyMCUyMCUyMCUyMCUyMCUyMCUyQlItUGVhayUyMERldGVjdGlvbiUyMEFsZ29yaXRobSU1Q24lMjAlMjAlMjAlMjAlN0QlNUNuJTIwJTIwJTIwJTIwUkVDVEFOR0xFJTIwV2F2ZWxldFRyYW5zZm9ybSUyMCU3QiU1Q24lMjAlMjAlMjAlMjAlMjAlMjAlMjAlMjAlMkJBcHBseSUyMFdhdmVsZXQlMjBUcmFuc2Zvcm0lNUNuJTIwJTIwJTIwJTIwJTdEJTVDbiUyMCUyMCUyMCUyMFJFQ1RBTkdMRSUyMEVuZXJneUNhbGN1bGF0aW9uJTIwJTdCJTVDbiUyMCUyMCUyMCUyMCUyMCUyMCUyMCUyMCUyQlNpZ25hbCUyMEVuZXJneSUyMENhbGN1bGF0aW9uJTVDbiUyMCUyMCUyMCUyMCU3RCU1Q24lN0QlNUNuJTVDbnBhY2thZ2UlMjAlNUMlMjZxdW90JTNCRGltZW5zaW9uYWxpdHklMjBSZWR1Y3Rpb24lNUMlMjZxdW90JTNCJTIwJTdCJTVDbiUyMCUyMCUyMCUyMFJFQ1RBTkdMRSUyMFBDQSUyMCU3QiU1Q24lMjAlMjAlMjAlMjAlMjAlMjAlMjAlMjAlMkJQcmluY2lwYWwlMjBDb21wb25lbnQlMjBBbmFseXNpcyU1Q24lMjAlMjAlMjAlMjAlN0QlNUNuJTdEJTVDbiU1Q25wYWNrYWdlJTIwJTVDJTI2cXVvdCUzQk1hY2hpbmUlMjBMZWFybmluZyU1QyUyNnF1b3QlM0IlMjAlN0IlNUNuJTIwJTIwJTIwJTIwUkVDVEFOR0xFJTIwTFNUTSUyMCU3QiU1Q24lMjAlMjAlMjAlMjAlMjAlMjAlMjAlMjAlMkJMb25nJTIwU2hvcnQlMjBUZXJtJTIwTWVtb3J5JTIwTW9kZWwlNUNuJTIwJTIwJTIwJTIwJTdEJTVDbiUyMCUyMCUyMCUyMFJFQ1RBTkdMRSUyMEV2YWx1YXRpb24lMjAlN0IlNUNuJTIwJTIwJTIwJTIwJTIwJTIwJTIwJTIwJTJCTW9kZWwlMjBBY2N1cmFjeSUyMEV2YWx1YXRpb24lNUNuJTIwJTIwJTIwJTIwJTdEJTVDbiU3RCU1Q24lNUNucGFja2FnZSUyMCU1QyUyNnF1b3QlM0JPdXRwdXQlMjAlMjZhbXAlM0IlMjBWaXN1YWxpemF0aW9uJTVDJTI2cXVvdCUzQiUyMCU3QiU1Q24lMjAlMjAlMjAlMjBSRUNUQU5HTEUlMjBSZXN1bHREaXNwbGF5JTIwJTdCJTVDbiUyMCUyMCUyMCUyMCUyMCUyMCUyMCUyMCUyQlNob3clMjBQcmVkaWN0aW9ucyU1Q24lMjAlMjAlMjAlMjAlMjAlMjAlMjAlMjAlMkJTaG93JTIwQWNjdXJhY3klNUNuJTIwJTIwJTIwJTIwJTdEJTVDbiU3RCU1Q24lNUNuJyUyMC0tLSUyMEludGVyYWN0aW9ucyUyMC0tLSU1Q25TaWduYWxTb3VyY2UlMjAtJTVCaGlkZGVuJTVELSUyNmd0JTNCJTIwUHJlcHJvY2Vzc2luZyU1Q25QcmVwcm9jZXNzaW5nJTIwLS0lMjZndCUzQiUyMFJQX0RldGVjdGlvbiUyMCUzQSUyMFByZXByb2Nlc3NlZCUyMFNpZ25hbCU1Q25SUF9EZXRlY3Rpb24lMjAtLSUyNmd0JTNCJTIwV2F2ZWxldFRyYW5zZm9ybSUyMCUzQSUyMEZlYXR1cmVzJTIwRXh0cmFjdGlvbiU1Q25XYXZlbGV0VHJhbnNmb3JtJTIwLS0lMjZndCUzQiUyMEVuZXJneUNhbGN1bGF0aW9uJTIwJTNBJTIwRmVhdHVyZXMlMjBDYWxjdWxhdGlvbiU1Q25FbmVyZ3lDYWxjdWxhdGlvbiUyMC0tJTI2Z3QlM0IlMjBQQ0ElMjAlM0ElMjBGZWF0dXJlJTIwUmVkdWN0aW9uJTVDblBDQSUyMC0tJTI2Z3QlM0IlMjBMU1RNJTIwJTNBJTIwVHJhaW4lMjBNb2RlbCU1Q25MU1RNJTIwLS0lMjZndCUzQiUyMEV2YWx1YXRpb24lMjAlM0ElMjBFdmFsdWF0ZSUyMEFjY3VyYWN5JTVDbkV2YWx1YXRpb24lMjAtLSUyNmd0JTNCJTIwUmVzdWx0RGlzcGxheSUyMCUzQSUyMERpc3BsYXklMjBSZXN1bHRzJTVDbiU1Q24nJTIwLS0tJTIwVXNlciUyMEZlZWRiYWNrJTIwLS0tJTVDblJlc3VsdERpc3BsYXklMjAtLSU3QyUyNmd0JTNCJTIwU2lnbmFsU291cmNlJTIwJTNBJTIwRGlzcGxheSUyMFJhdyUyMFNpZ25hbCU1Q25SZXN1bHREaXNwbGF5JTIwLS0lN0MlMjZndCUzQiUyMFJQX0RldGVjdGlvbiUyMCUzQSUyMERpc3BsYXklMjBQcm9jZXNzZWQlMjBTaWduYWwlNUNuJTVDbiclMjAtLS0lMjBOb3RlcyUyMC0tLSU1Q25ub3RlJTIwcmlnaHQlMjBvZiUyMFJQX0RldGVjdGlvbiU1Q24lMjAlMjAlMjAlMjBSLVBlYWslMjBkZXRlY3Rpb24lMjBpZGVudGlmaWVzJTVDbiUyMCUyMCUyMCUyMGtleSUyMGZlYXR1cmVzJTIwaW4lMjB0aGUlMjBzaWduYWwuJTVDbmVuZCUyMG5vdGUlNUNuJTVDbm5vdGUlMjByaWdodCUyMG9mJTIwUENBJTVDbiUyMCUyMCUyMCUyMFBDQSUyMHJlZHVjZXMlMjBkaW1lbnNpb25hbGl0eSU1Q24lMjAlMjAlMjAlMjBvZiUyMGV4dHJhY3RlZCUyMGZlYXR1cmVzLiU1Q25lbmQlMjBub3RlJTVDbiU1Q25ub3RlJTIwbGVmdCUyMG9mJTIwTFNUTSU1Q24lMjAlMjAlMjAlMjBMU1RNJTIwaXMlMjB0cmFpbmVkJTIwb24lMjByZWR1Y2VkJTVDbiUyMCUyMCUyMCUyMGZlYXR1cmUlMjBzZXQlMjBmb3IlMjBwcmVkaWN0aW9uLiU1Q25lbmQlMjBub3RlJTVDbiU1Q25ub3RlJTIwbGVmdCUyMG9mJTIwRXZhbHVhdGlvbiU1Q24lMjAlMjAlMjAlMjBFdmFsdWF0aW9uJTIwcHJvdmlkZXMlMjBtZXRyaWNzJTIwJTVDbiUyMCUyMCUyMCUyMGZvciUyMG1vZGVsJTIwcGVyZm9ybWFuY2UuJTVDbmVuZCUyMG5vdGUlNUNuJTVDbiU0MGVuZHVtbCU1Q24lMjZxdW90JTNCJTJDJTI2JTIzMTAlM0IlMjAlMjAlMjZxdW90JTNCZm9ybWF0JTI2cXVvdCUzQiUzQSUyMCUyNnF1b3QlM0JzdmclMjZxdW90JTNCJTI2JTIzMTAlM0IlN0QlMjIlMjBpZCUzRCUyMjIlMjIlM0UlM0NteENlbGwlMjBzdHlsZSUzRCUyMnNoYXBlJTNEaW1hZ2UlM0Jub0xhYmVsJTNEMSUzQnZlcnRpY2FsQWxpZ24lM0R0b3AlM0Jhc3BlY3QlM0RmaXhlZCUzQmltYWdlQXNwZWN0JTNEMCUzQmltYWdlJTNEZGF0YSUzQWltYWdlJTJGc3ZnJTJCeG1sJTJDUEQ5NGJXd2dkbVZ5YzJsdmJqMGlNUzR3SWlCbGJtTnZaR2x1WnowaWRYTXRZWE5qYVdraUlITjBZVzVrWVd4dmJtVTlJbTV2SWo4JTJCUEhOMlp5QjRiV3h1Y3owaWFIUjBjRG92TDNkM2R5NTNNeTV2Y21jdk1qQXdNQzl6ZG1jaUlIaHRiRzV6T25oc2FXNXJQU0pvZEhSd09pOHZkM2QzTG5jekxtOXlaeTh4T1RrNUwzaHNhVzVySWlCamIyNTBaVzUwVTNSNWJHVlVlWEJsUFNKMFpYaDBMMk56Y3lJZ2FHVnBaMmgwUFNJeE1EVXdjSGdpSUhCeVpYTmxjblpsUVhOd1pXTjBVbUYwYVc4OUltNXZibVVpSUhOMGVXeGxQU0ozYVdSMGFEbzRNamh3ZUR0b1pXbG5hSFE2TVRBMU1IQjRPMkpoWTJ0bmNtOTFibVE2STBaR1JrWkdSanNpSUhabGNuTnBiMjQ5SWpFdU1TSWdkbWxsZDBKdmVEMGlNQ0F3SURneU9DQXhNRFV3SWlCM2FXUjBhRDBpT0RJNGNIZ2lJSHB2YjIxQmJtUlFZVzQ5SW0xaFoyNXBabmtpUGp4a1pXWnpMejQ4Wno0OElTMHRZMngxYzNSbGNpQlRhV2R1WVd3Z1FXTnhkV2x6YVhScGIyNHRMVDQ4WnlCcFpEMGlZMngxYzNSbGNsOVRhV2R1WVd3Z1FXTnhkV2x6YVhScGIyNGlQanh3WVhSb0lHUTlJazB4TkRVdU5Td3pNaklnVERJM01pNDFMRE15TWlCQk15NDNOU3d6TGpjMUlEQWdNQ0F4SURJM05Td3pNalF1TlNCTU1qZ3lMRE0wTWk0NU9EUTBJRXd6TVRJdU5Td3pOREl1T1RnME5DQkJNaTQxTERJdU5TQXdJREFnTVNBek1UVXNNelExTGpRNE5EUWdURE14TlN3Mk1EVXVOU0JCTWk0MUxESXVOU0F3SURBZ01TQXpNVEl1TlN3Mk1EZ2dUREUwTlM0MUxEWXdPQ0JCTWk0MUxESXVOU0F3SURBZ01TQXhORE1zTmpBMUxqVWdUREUwTXl3ek1qUXVOU0JCTWk0MUxESXVOU0F3SURBZ01TQXhORFV1TlN3ek1qSWdJaUJtYVd4c1BTSnViMjVsSWlCemRIbHNaVDBpYzNSeWIydGxPaU13TURBd01EQTdjM1J5YjJ0bExYZHBaSFJvT2pFdU5Uc2lMejQ4YkdsdVpTQnpkSGxzWlQwaWMzUnliMnRsT2lNd01EQXdNREE3YzNSeWIydGxMWGRwWkhSb09qRXVOVHNpSUhneFBTSXhORE1pSUhneVBTSXlPRElpSUhreFBTSXpOREl1T1RnME5DSWdlVEk5SWpNME1pNDVPRFEwSWk4JTJCUEhSbGVIUWdabWxzYkQwaUl6QXdNREF3TUNJZ1ptOXVkQzFtWVcxcGJIazlJbk5oYm5NdGMyVnlhV1lpSUdadmJuUXRjMmw2WlQwaU1UUWlJR1p2Ym5RdGQyVnBaMmgwUFNKaWIyeGtJaUJzWlc1bmRHaEJaR3AxYzNROUluTndZV05wYm1jaUlIUmxlSFJNWlc1bmRHZzlJakV5TmlJZ2VEMGlNVFEzSWlCNVBTSXpNemN1TWpNME5DSSUyQlUybG5ibUZzSUVGamNYVnBjMmwwYVc5dVBDOTBaWGgwUGp3dlp6NDhJUzB0WTJ4MWMzUmxjaUJUYVdkdVlXd2dVSEp2WTJWemMybHVaeTB0UGp4bklHbGtQU0pqYkhWemRHVnlYMU5wWjI1aGJDQlFjbTlqWlhOemFXNW5JajQ4Y0dGMGFDQmtQU0pOTVRFd0xqVXNOalUxSUV3eU16QXVOU3cyTlRVZ1FUTXVOelVzTXk0M05TQXdJREFnTVNBeU16TXNOalUzTGpVZ1RESTBNQ3cyTnpVdU9UZzBOQ0JNTXpRM0xqVXNOamMxTGprNE5EUWdRVEl1TlN3eUxqVWdNQ0F3SURFZ016VXdMRFkzT0M0ME9EUTBJRXd6TlRBc01UQTBNQzQxSUVFeUxqVXNNaTQxSURBZ01DQXhJRE0wTnk0MUxERXdORE1nVERFeE1DNDFMREV3TkRNZ1FUSXVOU3d5TGpVZ01DQXdJREVnTVRBNExERXdOREF1TlNCTU1UQTRMRFkxTnk0MUlFRXlMalVzTWk0MUlEQWdNQ0F4SURFeE1DNDFMRFkxTlNBaUlHWnBiR3c5SW01dmJtVWlJSE4wZVd4bFBTSnpkSEp2YTJVNkl6QXdNREF3TUR0emRISnZhMlV0ZDJsa2RHZzZNUzQxT3lJdlBqeHNhVzVsSUhOMGVXeGxQU0p6ZEhKdmEyVTZJekF3TURBd01EdHpkSEp2YTJVdGQybGtkR2c2TVM0MU95SWdlREU5SWpFd09DSWdlREk5SWpJME1DSWdlVEU5SWpZM05TNDVPRFEwSWlCNU1qMGlOamMxTGprNE5EUWlMejQ4ZEdWNGRDQm1hV3hzUFNJak1EQXdNREF3SWlCbWIyNTBMV1poYldsc2VUMGljMkZ1Y3kxelpYSnBaaUlnWm05dWRDMXphWHBsUFNJeE5DSWdabTl1ZEMxM1pXbG5hSFE5SW1KdmJHUWlJR3hsYm1kMGFFRmthblZ6ZEQwaWMzQmhZMmx1WnlJZ2RHVjRkRXhsYm1kMGFEMGlNVEU1SWlCNFBTSXhNVElpSUhrOUlqWTNNQzR5TXpRMElqNVRhV2R1WVd3Z1VISnZZMlZ6YzJsdVp6d3ZkR1Y0ZEQ0OEwyYyUyQlBDRXRMV05zZFhOMFpYSWdSR2x0Wlc1emFXOXVZV3hwZEhrZ1VtVmtkV04wYVc5dUxTMCUyQlBHY2dhV1E5SW1Oc2RYTjBaWEpmUkdsdFpXNXphVzl1WVd4cGRIa2dVbVZrZFdOMGFXOXVJajQ4Y0dGMGFDQmtQU0pOTVRnekxqVXNOaUJNTXpVekxqVXNOaUJCTXk0M05Td3pMamMxSURBZ01DQXhJRE0xTml3NExqVWdURE0yTXl3eU5pNDVPRFEwSUV3ME16SXVOU3d5Tmk0NU9EUTBJRUV5TGpVc01pNDFJREFnTUNBeElEUXpOU3d5T1M0ME9EUTBJRXcwTXpVc01URTFMalVnUVRJdU5Td3lMalVnTUNBd0lERWdORE15TGpVc01URTRJRXd4T0RNdU5Td3hNVGdnUVRJdU5Td3lMalVnTUNBd0lERWdNVGd4TERFeE5TNDFJRXd4T0RFc09DNDFJRUV5TGpVc01pNDFJREFnTUNBeElERTRNeTQxTERZZ0lpQm1hV3hzUFNKdWIyNWxJaUJ6ZEhsc1pUMGljM1J5YjJ0bE9pTXdNREF3TURBN2MzUnliMnRsTFhkcFpIUm9PakV1TlRzaUx6NDhiR2x1WlNCemRIbHNaVDBpYzNSeWIydGxPaU13TURBd01EQTdjM1J5YjJ0bExYZHBaSFJvT2pFdU5Uc2lJSGd4UFNJeE9ERWlJSGd5UFNJek5qTWlJSGt4UFNJeU5pNDVPRFEwSWlCNU1qMGlNall1T1RnME5DSXZQangwWlhoMElHWnBiR3c5SWlNd01EQXdNREFpSUdadmJuUXRabUZ0YVd4NVBTSnpZVzV6TFhObGNtbG1JaUJtYjI1MExYTnBlbVU5SWpFMElpQm1iMjUwTFhkbGFXZG9kRDBpWW05c1pDSWdiR1Z1WjNSb1FXUnFkWE4wUFNKemNHRmphVzVuSWlCMFpYaDBUR1Z1WjNSb1BTSXhOamtpSUhnOUlqRTROU0lnZVQwaU1qRXVNak0wTkNJJTJCUkdsdFpXNXphVzl1WVd4cGRIa2dVbVZrZFdOMGFXOXVQQzkwWlhoMFBqd3ZaejQ4SVMwdFkyeDFjM1JsY2lCTllXTm9hVzVsSUV4bFlYSnVhVzVuTFMwJTJCUEdjZ2FXUTlJbU5zZFhOMFpYSmZUV0ZqYUdsdVpTQk1aV0Z5Ym1sdVp5SSUyQlBIQmhkR2dnWkQwaVRUTTBNUzQxTERFMk5TQk1ORFUwTGpVc01UWTFJRUV6TGpjMUxETXVOelVnTUNBd0lERWdORFUzTERFMk55NDFJRXcwTmpRc01UZzFMams0TkRRZ1REVTVNaTQxTERFNE5TNDVPRFEwSUVFeUxqVXNNaTQxSURBZ01DQXhJRFU1TlN3eE9EZ3VORGcwTkNCTU5UazFMRFF6TVM0MUlFRXlMalVzTWk0MUlEQWdNQ0F4SURVNU1pNDFMRFF6TkNCTU16UXhMalVzTkRNMElFRXlMalVzTWk0MUlEQWdNQ0F4SURNek9TdzBNekV1TlNCTU16TTVMREUyTnk0MUlFRXlMalVzTWk0MUlEQWdNQ0F4SURNME1TNDFMREUyTlNBaUlHWnBiR3c5SW01dmJtVWlJSE4wZVd4bFBTSnpkSEp2YTJVNkl6QXdNREF3TUR0emRISnZhMlV0ZDJsa2RHZzZNUzQxT3lJdlBqeHNhVzVsSUhOMGVXeGxQU0p6ZEhKdmEyVTZJekF3TURBd01EdHpkSEp2YTJVdGQybGtkR2c2TVM0MU95SWdlREU5SWpNek9TSWdlREk5SWpRMk5DSWdlVEU5SWpFNE5TNDVPRFEwSWlCNU1qMGlNVGcxTGprNE5EUWlMejQ4ZEdWNGRDQm1hV3hzUFNJak1EQXdNREF3SWlCbWIyNTBMV1poYldsc2VUMGljMkZ1Y3kxelpYSnBaaUlnWm05dWRDMXphWHBsUFNJeE5DSWdabTl1ZEMxM1pXbG5hSFE5SW1KdmJHUWlJR3hsYm1kMGFFRmthblZ6ZEQwaWMzQmhZMmx1WnlJZ2RHVjRkRXhsYm1kMGFEMGlNVEV5SWlCNFBTSXpORE1pSUhrOUlqRTRNQzR5TXpRMElqNU5ZV05vYVc1bElFeGxZWEp1YVc1blBDOTBaWGgwUGp3dlp6NDhJUzB0WTJ4MWMzUmxjaUJQZFhSd2RYUWdKaUJXYVhOMVlXeHBlbUYwYVc5dUxTMCUyQlBHY2dhV1E5SW1Oc2RYTjBaWEpmVDNWMGNIVjBJQ1poYlhBN0lGWnBjM1ZoYkdsNllYUnBiMjRpUGp4d1lYUm9JR1E5SWswek5ERXVOU3cwT0RFZ1REUTVOaTQxTERRNE1TQkJNeTQzTlN3ekxqYzFJREFnTUNBeElEUTVPU3cwT0RNdU5TQk1OVEEyTERVd01TNDVPRFEwSUV3MU1EZ3VOU3cxTURFdU9UZzBOQ0JCTWk0MUxESXVOU0F3SURBZ01TQTFNVEVzTlRBMExqUTRORFFnVERVeE1TdzJNRFV1TlNCQk1pNDFMREl1TlNBd0lEQWdNU0ExTURndU5TdzJNRGdnVERNME1TNDFMRFl3T0NCQk1pNDFMREl1TlNBd0lEQWdNU0F6TXprc05qQTFMalVnVERNek9TdzBPRE11TlNCQk1pNDFMREl1TlNBd0lEQWdNU0F6TkRFdU5TdzBPREVnSWlCbWFXeHNQU0p1YjI1bElpQnpkSGxzWlQwaWMzUnliMnRsT2lNd01EQXdNREE3YzNSeWIydGxMWGRwWkhSb09qRXVOVHNpTHo0OGJHbHVaU0J6ZEhsc1pUMGljM1J5YjJ0bE9pTXdNREF3TURBN2MzUnliMnRsTFhkcFpIUm9PakV1TlRzaUlIZ3hQU0l6TXpraUlIZ3lQU0kxTURZaUlIa3hQU0kxTURFdU9UZzBOQ0lnZVRJOUlqVXdNUzQ1T0RRMElpOCUyQlBIUmxlSFFnWm1sc2JEMGlJekF3TURBd01DSWdabTl1ZEMxbVlXMXBiSGs5SW5OaGJuTXRjMlZ5YVdZaUlHWnZiblF0YzJsNlpUMGlNVFFpSUdadmJuUXRkMlZwWjJoMFBTSmliMnhrSWlCc1pXNW5kR2hCWkdwMWMzUTlJbk53WVdOcGJtY2lJSFJsZUhSTVpXNW5kR2c5SWpFMU5DSWdlRDBpTXpReklpQjVQU0kwT1RZdU1qTTBOQ0klMkJUM1YwY0hWMElDWmhiWEE3SUZacGMzVmhiR2w2WVhScGIyNDhMM1JsZUhRJTJCUEM5blBqd2hMUzFqYkdGemN5QlRhV2R1WVd4VGIzVnlZMlV0TFQ0OFp5QnBaRDBpWld4bGJWOVRhV2R1WVd4VGIzVnlZMlVpUGp4eVpXTjBJR052WkdWTWFXNWxQU0kySWlCbWFXeHNQU0lqUmpGR01VWXhJaUJvWldsbmFIUTlJall5TGprNE5EUWlJR2xrUFNKVGFXZHVZV3hUYjNWeVkyVWlJSEo0UFNJeUxqVWlJSEo1UFNJeUxqVWlJSE4wZVd4bFBTSnpkSEp2YTJVNkl6RTRNVGd4T0R0emRISnZhMlV0ZDJsa2RHZzZNQzQxT3lJZ2QybGtkR2c5SWpFeE5pSWdlRDBpTVRjM0lpQjVQU0l6TlRVaUx6NDhaV3hzYVhCelpTQmplRDBpTVRreUlpQmplVDBpTXpjeElpQm1hV3hzUFNJalFVUkVNVUl5SWlCeWVEMGlNVEVpSUhKNVBTSXhNU0lnYzNSNWJHVTlJbk4wY205clpUb2pNVGd4T0RFNE8zTjBjbTlyWlMxM2FXUjBhRG94TGpBN0lpOCUyQlBIQmhkR2dnWkQwaVRURTRPUzQyTWpVc016YzFMakkxSUV3eE9Ea3VOakkxTERNM055Qk1NVGswTGpVMk1qVXNNemMzSUV3eE9UUXVOVFl5TlN3ek56VXVNalVnVERFNE9TNDJNalVzTXpjMUxqSTFJRm9nVFRFNU1DNHpNVEkxTERNM05TNDVNemMxSUZFeE9UQXVNekV5TlN3ek56VXVPVE0zTlNBeE9UQXVNekV5TlN3ek5qWXVOelVnVERFNE9DNDFOakkxTERNMk5pNDNOU0JSTVRnNExqVTJNalVzTXpZMkxqYzFJREU0T0M0MU5qSTFMRE0zTlM0NU16YzFJRXd4T1RBdU16RXlOU3d6TnpVdU9UTTNOU0JhSUUweE9UTXVPRGMxTERNM05TNDVNemMxSUV3eE9UVXVOakkxTERNM05TNDVNemMxSUZFeE9UVXVOakkxTERNM05TNDVNemMxSURFNU5TNDJNalVzTXpjekxqRXlOU0JNTVRrekxqZzNOU3d6TnpNdU1USTFJRkV4T1RNdU9EYzFMRE0zTXk0eE1qVWdNVGt6TGpnM05Td3pOelV1T1RNM05TQmFJRTB4T1RNdU9EYzFMRE0yTmk0M05TQlJNVGt6TGpnM05Td3pOall1TnpVZ01Ua3pMamczTlN3ek5qa3VOVFl5TlNCTU1UazFMall5TlN3ek5qa3VOVFl5TlNCUk1UazFMall5TlN3ek5qa3VOVFl5TlNBeE9UVXVOakkxTERNMk5pNDNOU0JNTVRrekxqZzNOU3d6TmpZdU56VWdXaUJOTVRnNUxqWXlOU3d6TmpjdU5ETTNOU0JNTVRrMExqVTJNalVzTXpZM0xqUXpOelVnVERFNU5DNDFOakkxTERNMk5TNDJPRGMxSUV3eE9Ea3VOakkxTERNMk5TNDJPRGMxSUV3eE9Ea3VOakkxTERNMk55NDBNemMxSUZvZ0lpQm1hV3hzUFNJak1EQXdNREF3SWk4JTJCUEhSbGVIUWdabWxzYkQwaUl6QXdNREF3TUNJZ1ptOXVkQzFtWVcxcGJIazlJbk5oYm5NdGMyVnlhV1lpSUdadmJuUXRjMmw2WlQwaU1UUWlJR3hsYm1kMGFFRmthblZ6ZEQwaWMzQmhZMmx1WnlJZ2RHVjRkRXhsYm1kMGFEMGlPRFFpSUhnOUlqSXdOaUlnZVQwaU16YzJMamMwTWpJaVBsTnBaMjVoYkZOdmRYSmpaVHd2ZEdWNGRENDhiR2x1WlNCemRIbHNaVDBpYzNSeWIydGxPaU14T0RFNE1UZzdjM1J5YjJ0bExYZHBaSFJvT2pBdU5Uc2lJSGd4UFNJeE56Z2lJSGd5UFNJeU9USWlJSGt4UFNJek9EY2lJSGt5UFNJek9EY2lMejQ4Wld4c2FYQnpaU0JqZUQwaU1UZzRJaUJqZVQwaU16azVMams1TWpJaUlHWnBiR3c5SW01dmJtVWlJSEo0UFNJeklpQnllVDBpTXlJZ2MzUjViR1U5SW5OMGNtOXJaVG9qTURNNE1EUTRPM04wY205clpTMTNhV1IwYURveExqQTdJaTglMkJQSFJsZUhRZ1ptbHNiRDBpSXpBd01EQXdNQ0lnWm05dWRDMW1ZVzFwYkhrOUluTmhibk10YzJWeWFXWWlJR1p2Ym5RdGMybDZaVDBpTVRRaUlHeGxibWQwYUVGa2FuVnpkRDBpYzNCaFkybHVaeUlnZEdWNGRFeGxibWQwYUQwaU56QWlJSGc5SWpFNU55SWdlVDBpTkRBMExqSXpORFFpUGtWRFJ5QlRhV2R1WVd3OEwzUmxlSFElMkJQR3hwYm1VZ2MzUjViR1U5SW5OMGNtOXJaVG9qTVRneE9ERTRPM04wY205clpTMTNhV1IwYURvd0xqVTdJaUI0TVQwaU1UYzRJaUI0TWowaU1qa3lJaUI1TVQwaU5EQTVMams0TkRRaUlIa3lQU0kwTURrdU9UZzBOQ0l2UGp3dlp6NDhJUzB0WTJ4aGMzTWdVSEpsY0hKdlkyVnpjMmx1WnkwdFBqeG5JR2xrUFNKbGJHVnRYMUJ5WlhCeWIyTmxjM05wYm1jaVBqeHlaV04wSUdOdlpHVk1hVzVsUFNJNUlpQm1hV3hzUFNJalJqRkdNVVl4SWlCb1pXbG5hSFE5SWpjM0xqazJPRGdpSUdsa1BTSlFjbVZ3Y205alpYTnphVzVuSWlCeWVEMGlNaTQxSWlCeWVUMGlNaTQxSWlCemRIbHNaVDBpYzNSeWIydGxPaU14T0RFNE1UZzdjM1J5YjJ0bExYZHBaSFJvT2pBdU5Uc2lJSGRwWkhSb1BTSXhNemtpSUhnOUlqRTFPUzQxSWlCNVBTSTFNVFFpTHo0OFpXeHNhWEJ6WlNCamVEMGlNVGd4TGpjaUlHTjVQU0kxTXpBaUlHWnBiR3c5SWlOQlJFUXhRaklpSUhKNFBTSXhNU0lnY25rOUlqRXhJaUJ6ZEhsc1pUMGljM1J5YjJ0bE9pTXhPREU0TVRnN2MzUnliMnRsTFhkcFpIUm9PakV1TURzaUx6NDhjR0YwYUNCa1BTSk5NVGM1TGpNeU5TdzFNelF1TWpVZ1RERTNPUzR6TWpVc05UTTJJRXd4T0RRdU1qWXlOU3cxTXpZZ1RERTROQzR5TmpJMUxEVXpOQzR5TlNCTU1UYzVMak15TlN3MU16UXVNalVnV2lCTk1UZ3dMakF4TWpVc05UTTBMamt6TnpVZ1VURTRNQzR3TVRJMUxEVXpOQzQ1TXpjMUlERTRNQzR3TVRJMUxEVXlOUzQzTlNCTU1UYzRMakkyTWpVc05USTFMamMxSUZFeE56Z3VNall5TlN3MU1qVXVOelVnTVRjNExqSTJNalVzTlRNMExqa3pOelVnVERFNE1DNHdNVEkxTERVek5DNDVNemMxSUZvZ1RURTRNeTQxTnpVc05UTTBMamt6TnpVZ1RERTROUzR6TWpVc05UTTBMamt6TnpVZ1VURTROUzR6TWpVc05UTTBMamt6TnpVZ01UZzFMak15TlN3MU16SXVNVEkxSUV3eE9ETXVOVGMxTERVek1pNHhNalVnVVRFNE15NDFOelVzTlRNeUxqRXlOU0F4T0RNdU5UYzFMRFV6TkM0NU16YzFJRm9nVFRFNE15NDFOelVzTlRJMUxqYzFJRkV4T0RNdU5UYzFMRFV5TlM0M05TQXhPRE11TlRjMUxEVXlPQzQxTmpJMUlFd3hPRFV1TXpJMUxEVXlPQzQxTmpJMUlGRXhPRFV1TXpJMUxEVXlPQzQxTmpJMUlERTROUzR6TWpVc05USTFMamMxSUV3eE9ETXVOVGMxTERVeU5TNDNOU0JhSUUweE56a3VNekkxTERVeU5pNDBNemMxSUV3eE9EUXVNall5TlN3MU1qWXVORE0zTlNCTU1UZzBMakkyTWpVc05USTBMalk0TnpVZ1RERTNPUzR6TWpVc05USTBMalk0TnpVZ1RERTNPUzR6TWpVc05USTJMalF6TnpVZ1dpQWlJR1pwYkd3OUlpTXdNREF3TURBaUx6NDhkR1Y0ZENCbWFXeHNQU0lqTURBd01EQXdJaUJtYjI1MExXWmhiV2xzZVQwaWMyRnVjeTF6WlhKcFppSWdabTl1ZEMxemFYcGxQU0l4TkNJZ2JHVnVaM1JvUVdScWRYTjBQU0p6Y0dGamFXNW5JaUIwWlhoMFRHVnVaM1JvUFNJNU1TSWdlRDBpTVRrM0xqTWlJSGs5SWpVek5TNDNOREl5SWo1UWNtVndjbTlqWlhOemFXNW5QQzkwWlhoMFBqeHNhVzVsSUhOMGVXeGxQU0p6ZEhKdmEyVTZJekU0TVRneE9EdHpkSEp2YTJVdGQybGtkR2c2TUM0MU95SWdlREU5SWpFMk1DNDFJaUI0TWowaU1qazNMalVpSUhreFBTSTFORFlpSUhreVBTSTFORFlpTHo0OFpXeHNhWEJ6WlNCamVEMGlNVGN3TGpVaUlHTjVQU0kxTlRndU9Ua3lNaUlnWm1sc2JEMGlibTl1WlNJZ2NuZzlJak1pSUhKNVBTSXpJaUJ6ZEhsc1pUMGljM1J5YjJ0bE9pTXdNemd3TkRnN2MzUnliMnRsTFhkcFpIUm9PakV1TURzaUx6NDhkR1Y0ZENCbWFXeHNQU0lqTURBd01EQXdJaUJtYjI1MExXWmhiV2xzZVQwaWMyRnVjeTF6WlhKcFppSWdabTl1ZEMxemFYcGxQU0l4TkNJZ2JHVnVaM1JvUVdScWRYTjBQU0p6Y0dGamFXNW5JaUIwWlhoMFRHVnVaM1JvUFNJeE1EVWlJSGc5SWpFM09TNDFJaUI1UFNJMU5qTXVNak0wTkNJJTJCVG05cGMyVWdSbWxzZEdWeWFXNW5QQzkwWlhoMFBqeGxiR3hwY0hObElHTjRQU0l4TnpBdU5TSWdZM2s5SWpVM015NDVOelkySWlCbWFXeHNQU0p1YjI1bElpQnllRDBpTXlJZ2NuazlJak1pSUhOMGVXeGxQU0p6ZEhKdmEyVTZJekF6T0RBME9EdHpkSEp2YTJVdGQybGtkR2c2TVM0d095SXZQangwWlhoMElHWnBiR3c5SWlNd01EQXdNREFpSUdadmJuUXRabUZ0YVd4NVBTSnpZVzV6TFhObGNtbG1JaUJtYjI1MExYTnBlbVU5SWpFMElpQnNaVzVuZEdoQlpHcDFjM1E5SW5Od1lXTnBibWNpSUhSbGVIUk1aVzVuZEdnOUlqRXhNeUlnZUQwaU1UYzVMalVpSUhrOUlqVTNPQzR5TVRnNElqNUJjblJwWm1GamRDQlNaVzF2ZG1Gc1BDOTBaWGgwUGp4c2FXNWxJSE4wZVd4bFBTSnpkSEp2YTJVNkl6RTRNVGd4T0R0emRISnZhMlV0ZDJsa2RHZzZNQzQxT3lJZ2VERTlJakUyTUM0MUlpQjRNajBpTWprM0xqVWlJSGt4UFNJMU9ETXVPVFk0T0NJZ2VUSTlJalU0TXk0NU5qZzRJaTglMkJQQzluUGp3aExTMWpiR0Z6Y3lCU1VGOUVaWFJsWTNScGIyNHRMVDQ4WnlCcFpEMGlaV3hsYlY5U1VGOUVaWFJsWTNScGIyNGlQanh5WldOMElHTnZaR1ZNYVc1bFBTSXhOaUlnWm1sc2JEMGlJMFl4UmpGR01TSWdhR1ZwWjJoMFBTSTJNaTQ1T0RRMElpQnBaRDBpVWxCZlJHVjBaV04wYVc5dUlpQnllRDBpTWk0MUlpQnllVDBpTWk0MUlpQnpkSGxzWlQwaWMzUnliMnRsT2lNeE9ERTRNVGc3YzNSeWIydGxMWGRwWkhSb09qQXVOVHNpSUhkcFpIUm9QU0l5TURraUlIZzlJakV5TkM0MUlpQjVQU0kyT0RnaUx6NDhaV3hzYVhCelpTQmplRDBpTVRneUxqYzFJaUJqZVQwaU56QTBJaUJtYVd4c1BTSWpRVVJFTVVJeUlpQnllRDBpTVRFaUlISjVQU0l4TVNJZ2MzUjViR1U5SW5OMGNtOXJaVG9qTVRneE9ERTRPM04wY205clpTMTNhV1IwYURveExqQTdJaTglMkJQSEJoZEdnZ1pEMGlUVEU0TUM0ek56VXNOekE0TGpJMUlFd3hPREF1TXpjMUxEY3hNQ0JNTVRnMUxqTXhNalVzTnpFd0lFd3hPRFV1TXpFeU5TdzNNRGd1TWpVZ1RERTRNQzR6TnpVc056QTRMakkxSUZvZ1RURTRNUzR3TmpJMUxEY3dPQzQ1TXpjMUlGRXhPREV1TURZeU5TdzNNRGd1T1RNM05TQXhPREV1TURZeU5TdzJPVGt1TnpVZ1RERTNPUzR6TVRJMUxEWTVPUzQzTlNCUk1UYzVMak14TWpVc05qazVMamMxSURFM09TNHpNVEkxTERjd09DNDVNemMxSUV3eE9ERXVNRFl5TlN3M01EZ3VPVE0zTlNCYUlFMHhPRFF1TmpJMUxEY3dPQzQ1TXpjMUlFd3hPRFl1TXpjMUxEY3dPQzQ1TXpjMUlGRXhPRFl1TXpjMUxEY3dPQzQ1TXpjMUlERTROaTR6TnpVc056QTJMakV5TlNCTU1UZzBMall5TlN3M01EWXVNVEkxSUZFeE9EUXVOakkxTERjd05pNHhNalVnTVRnMExqWXlOU3czTURndU9UTTNOU0JhSUUweE9EUXVOakkxTERZNU9TNDNOU0JSTVRnMExqWXlOU3cyT1RrdU56VWdNVGcwTGpZeU5TdzNNREl1TlRZeU5TQk1NVGcyTGpNM05TdzNNREl1TlRZeU5TQlJNVGcyTGpNM05TdzNNREl1TlRZeU5TQXhPRFl1TXpjMUxEWTVPUzQzTlNCTU1UZzBMall5TlN3Mk9Ua3VOelVnV2lCTk1UZ3dMak0zTlN3M01EQXVORE0zTlNCTU1UZzFMak14TWpVc056QXdMalF6TnpVZ1RERTROUzR6TVRJMUxEWTVPQzQyT0RjMUlFd3hPREF1TXpjMUxEWTVPQzQyT0RjMUlFd3hPREF1TXpjMUxEY3dNQzQwTXpjMUlGb2dJaUJtYVd4c1BTSWpNREF3TURBd0lpOCUyQlBIUmxlSFFnWm1sc2JEMGlJekF3TURBd01DSWdabTl1ZEMxbVlXMXBiSGs5SW5OaGJuTXRjMlZ5YVdZaUlHWnZiblF0YzJsNlpUMGlNVFFpSUd4bGJtZDBhRUZrYW5WemREMGljM0JoWTJsdVp5SWdkR1Y0ZEV4bGJtZDBhRDBpT0RRaUlIZzlJakl3TXk0eU5TSWdlVDBpTnpBNUxqYzBNaklpUGxKUVgwUmxkR1ZqZEdsdmJqd3ZkR1Y0ZEQ0OGJHbHVaU0J6ZEhsc1pUMGljM1J5YjJ0bE9pTXhPREU0TVRnN2MzUnliMnRsTFhkcFpIUm9PakF1TlRzaUlIZ3hQU0l4TWpVdU5TSWdlREk5SWpNek1pNDFJaUI1TVQwaU56SXdJaUI1TWowaU56SXdJaTglMkJQR1ZzYkdsd2MyVWdZM2c5SWpFek5TNDFJaUJqZVQwaU56TXlMams1TWpJaUlHWnBiR3c5SW01dmJtVWlJSEo0UFNJeklpQnllVDBpTXlJZ2MzUjViR1U5SW5OMGNtOXJaVG9qTURNNE1EUTRPM04wY205clpTMTNhV1IwYURveExqQTdJaTglMkJQSFJsZUhRZ1ptbHNiRDBpSXpBd01EQXdNQ0lnWm05dWRDMW1ZVzFwYkhrOUluTmhibk10YzJWeWFXWWlJR1p2Ym5RdGMybDZaVDBpTVRRaUlHeGxibWQwYUVGa2FuVnpkRDBpYzNCaFkybHVaeUlnZEdWNGRFeGxibWQwYUQwaU1UZ3pJaUI0UFNJeE5EUXVOU0lnZVQwaU56TTNMakl6TkRRaVBsSXRVR1ZoYXlCRVpYUmxZM1JwYjI0Z1FXeG5iM0pwZEdodFBDOTBaWGgwUGp4c2FXNWxJSE4wZVd4bFBTSnpkSEp2YTJVNkl6RTRNVGd4T0R0emRISnZhMlV0ZDJsa2RHZzZNQzQxT3lJZ2VERTlJakV5TlM0MUlpQjRNajBpTXpNeUxqVWlJSGt4UFNJM05ESXVPVGcwTkNJZ2VUSTlJamMwTWk0NU9EUTBJaTglMkJQQzluUGp3aExTMWpiR0Z6Y3lCWFlYWmxiR1YwVkhKaGJuTm1iM0p0TFMwJTJCUEdjZ2FXUTlJbVZzWlcxZlYyRjJaV3hsZEZSeVlXNXpabTl5YlNJJTJCUEhKbFkzUWdZMjlrWlV4cGJtVTlJakU1SWlCbWFXeHNQU0lqUmpGR01VWXhJaUJvWldsbmFIUTlJall5TGprNE5EUWlJR2xrUFNKWFlYWmxiR1YwVkhKaGJuTm1iM0p0SWlCeWVEMGlNaTQxSWlCeWVUMGlNaTQxSWlCemRIbHNaVDBpYzNSeWIydGxPaU14T0RFNE1UZzdjM1J5YjJ0bExYZHBaSFJvT2pBdU5Uc2lJSGRwWkhSb1BTSXhPRGdpSUhnOUlqRXlOQ0lnZVQwaU9ESTJJaTglMkJQR1ZzYkdsd2MyVWdZM2c5SWpFMU9DNHpOU0lnWTNrOUlqZzBNaUlnWm1sc2JEMGlJMEZFUkRGQ01pSWdjbmc5SWpFeElpQnllVDBpTVRFaUlITjBlV3hsUFNKemRISnZhMlU2SXpFNE1UZ3hPRHR6ZEhKdmEyVXRkMmxrZEdnNk1TNHdPeUl2UGp4d1lYUm9JR1E5SWsweE5UVXVPVGMxTERnME5pNHlOU0JNTVRVMUxqazNOU3c0TkRnZ1RERTJNQzQ1TVRJMUxEZzBPQ0JNTVRZd0xqa3hNalVzT0RRMkxqSTFJRXd4TlRVdU9UYzFMRGcwTmk0eU5TQmFJRTB4TlRZdU5qWXlOU3c0TkRZdU9UTTNOU0JSTVRVMkxqWTJNalVzT0RRMkxqa3pOelVnTVRVMkxqWTJNalVzT0RNM0xqYzFJRXd4TlRRdU9URXlOU3c0TXpjdU56VWdVVEUxTkM0NU1USTFMRGd6Tnk0M05TQXhOVFF1T1RFeU5TdzRORFl1T1RNM05TQk1NVFUyTGpZMk1qVXNPRFEyTGprek56VWdXaUJOTVRZd0xqSXlOU3c0TkRZdU9UTTNOU0JNTVRZeExqazNOU3c0TkRZdU9UTTNOU0JSTVRZeExqazNOU3c0TkRZdU9UTTNOU0F4TmpFdU9UYzFMRGcwTkM0eE1qVWdUREUyTUM0eU1qVXNPRFEwTGpFeU5TQlJNVFl3TGpJeU5TdzRORFF1TVRJMUlERTJNQzR5TWpVc09EUTJMamt6TnpVZ1dpQk5NVFl3TGpJeU5TdzRNemN1TnpVZ1VURTJNQzR5TWpVc09ETTNMamMxSURFMk1DNHlNalVzT0RRd0xqVTJNalVnVERFMk1TNDVOelVzT0RRd0xqVTJNalVnVVRFMk1TNDVOelVzT0RRd0xqVTJNalVnTVRZeExqazNOU3c0TXpjdU56VWdUREUyTUM0eU1qVXNPRE0zTGpjMUlGb2dUVEUxTlM0NU56VXNPRE00TGpRek56VWdUREUyTUM0NU1USTFMRGd6T0M0ME16YzFJRXd4TmpBdU9URXlOU3c0TXpZdU5qZzNOU0JNTVRVMUxqazNOU3c0TXpZdU5qZzNOU0JNTVRVMUxqazNOU3c0TXpndU5ETTNOU0JhSUNJZ1ptbHNiRDBpSXpBd01EQXdNQ0l2UGp4MFpYaDBJR1pwYkd3OUlpTXdNREF3TURBaUlHWnZiblF0Wm1GdGFXeDVQU0p6WVc1ekxYTmxjbWxtSWlCbWIyNTBMWE5wZW1VOUlqRTBJaUJzWlc1bmRHaEJaR3AxYzNROUluTndZV05wYm1jaUlIUmxlSFJNWlc1bmRHZzlJakV4TXlJZ2VEMGlNVGMyTGpZMUlpQjVQU0k0TkRjdU56UXlNaUklMkJWMkYyWld4bGRGUnlZVzV6Wm05eWJUd3ZkR1Y0ZEQ0OGJHbHVaU0J6ZEhsc1pUMGljM1J5YjJ0bE9pTXhPREU0TVRnN2MzUnliMnRsTFhkcFpIUm9PakF1TlRzaUlIZ3hQU0l4TWpVaUlIZ3lQU0l6TVRFaUlIa3hQU0k0TlRnaUlIa3lQU0k0TlRnaUx6NDhaV3hzYVhCelpTQmplRDBpTVRNMUlpQmplVDBpT0Rjd0xqazVNaklpSUdacGJHdzlJbTV2Ym1VaUlISjRQU0l6SWlCeWVUMGlNeUlnYzNSNWJHVTlJbk4wY205clpUb2pNRE00TURRNE8zTjBjbTlyWlMxM2FXUjBhRG94TGpBN0lpOCUyQlBIUmxlSFFnWm1sc2JEMGlJekF3TURBd01DSWdabTl1ZEMxbVlXMXBiSGs5SW5OaGJuTXRjMlZ5YVdZaUlHWnZiblF0YzJsNlpUMGlNVFFpSUd4bGJtZDBhRUZrYW5WemREMGljM0JoWTJsdVp5SWdkR1Y0ZEV4bGJtZDBhRDBpTVRZeUlpQjRQU0l4TkRRaUlIazlJamczTlM0eU16UTBJajVCY0hCc2VTQlhZWFpsYkdWMElGUnlZVzV6Wm05eWJUd3ZkR1Y0ZEQ0OGJHbHVaU0J6ZEhsc1pUMGljM1J5YjJ0bE9pTXhPREU0TVRnN2MzUnliMnRsTFhkcFpIUm9PakF1TlRzaUlIZ3hQU0l4TWpVaUlIZ3lQU0l6TVRFaUlIa3hQU0k0T0RBdU9UZzBOQ0lnZVRJOUlqZzRNQzQ1T0RRMElpOCUyQlBDOW5QandoTFMxamJHRnpjeUJGYm1WeVozbERZV3hqZFd4aGRHbHZiaTB0UGp4bklHbGtQU0psYkdWdFgwVnVaWEpuZVVOaGJHTjFiR0YwYVc5dUlqNDhjbVZqZENCamIyUmxUR2x1WlQwaU1qSWlJR1pwYkd3OUlpTkdNVVl4UmpFaUlHaGxhV2RvZEQwaU5qSXVPVGcwTkNJZ2FXUTlJa1Z1WlhKbmVVTmhiR04xYkdGMGFXOXVJaUJ5ZUQwaU1pNDFJaUJ5ZVQwaU1pNDFJaUJ6ZEhsc1pUMGljM1J5YjJ0bE9pTXhPREU0TVRnN2MzUnliMnRsTFhkcFpIUm9PakF1TlRzaUlIZHBaSFJvUFNJeU1ERWlJSGc5SWpFeU5DNDFJaUI1UFNJNU5qUWlMejQ4Wld4c2FYQnpaU0JqZUQwaU1UWXlJaUJqZVQwaU9UZ3dJaUJtYVd4c1BTSWpRVVJFTVVJeUlpQnllRDBpTVRFaUlISjVQU0l4TVNJZ2MzUjViR1U5SW5OMGNtOXJaVG9qTVRneE9ERTRPM04wY205clpTMTNhV1IwYURveExqQTdJaTglMkJQSEJoZEdnZ1pEMGlUVEUxT1M0Mk1qVXNPVGcwTGpJMUlFd3hOVGt1TmpJMUxEazROaUJNTVRZMExqVTJNalVzT1RnMklFd3hOalF1TlRZeU5TdzVPRFF1TWpVZ1RERTFPUzQyTWpVc09UZzBMakkxSUZvZ1RURTJNQzR6TVRJMUxEazROQzQ1TXpjMUlGRXhOakF1TXpFeU5TdzVPRFF1T1RNM05TQXhOakF1TXpFeU5TdzVOelV1TnpVZ1RERTFPQzQxTmpJMUxEazNOUzQzTlNCUk1UVTRMalUyTWpVc09UYzFMamMxSURFMU9DNDFOakkxTERrNE5DNDVNemMxSUV3eE5qQXVNekV5TlN3NU9EUXVPVE0zTlNCYUlFMHhOak11T0RjMUxEazROQzQ1TXpjMUlFd3hOalV1TmpJMUxEazROQzQ1TXpjMUlGRXhOalV1TmpJMUxEazROQzQ1TXpjMUlERTJOUzQyTWpVc09UZ3lMakV5TlNCTU1UWXpMamczTlN3NU9ESXVNVEkxSUZFeE5qTXVPRGMxTERrNE1pNHhNalVnTVRZekxqZzNOU3c1T0RRdU9UTTNOU0JhSUUweE5qTXVPRGMxTERrM05TNDNOU0JSTVRZekxqZzNOU3c1TnpVdU56VWdNVFl6TGpnM05TdzVOemd1TlRZeU5TQk1NVFkxTGpZeU5TdzVOemd1TlRZeU5TQlJNVFkxTGpZeU5TdzVOemd1TlRZeU5TQXhOalV1TmpJMUxEazNOUzQzTlNCTU1UWXpMamczTlN3NU56VXVOelVnV2lCTk1UVTVMall5TlN3NU56WXVORE0zTlNCTU1UWTBMalUyTWpVc09UYzJMalF6TnpVZ1RERTJOQzQxTmpJMUxEazNOQzQyT0RjMUlFd3hOVGt1TmpJMUxEazNOQzQyT0RjMUlFd3hOVGt1TmpJMUxEazNOaTQwTXpjMUlGb2dJaUJtYVd4c1BTSWpNREF3TURBd0lpOCUyQlBIUmxlSFFnWm1sc2JEMGlJekF3TURBd01DSWdabTl1ZEMxbVlXMXBiSGs5SW5OaGJuTXRjMlZ5YVdZaUlHWnZiblF0YzJsNlpUMGlNVFFpSUd4bGJtZDBhRUZrYW5WemREMGljM0JoWTJsdVp5SWdkR1Y0ZEV4bGJtZDBhRDBpTVRFNUlpQjRQU0l4T0RFaUlIazlJams0TlM0M05ESXlJajVGYm1WeVozbERZV3hqZFd4aGRHbHZiand2ZEdWNGRENDhiR2x1WlNCemRIbHNaVDBpYzNSeWIydGxPaU14T0RFNE1UZzdjM1J5YjJ0bExYZHBaSFJvT2pBdU5Uc2lJSGd4UFNJeE1qVXVOU0lnZURJOUlqTXlOQzQxSWlCNU1UMGlPVGsySWlCNU1qMGlPVGsySWk4JTJCUEdWc2JHbHdjMlVnWTNnOUlqRXpOUzQxSWlCamVUMGlNVEF3T0M0NU9USXlJaUJtYVd4c1BTSnViMjVsSWlCeWVEMGlNeUlnY25rOUlqTWlJSE4wZVd4bFBTSnpkSEp2YTJVNkl6QXpPREEwT0R0emRISnZhMlV0ZDJsa2RHZzZNUzR3T3lJdlBqeDBaWGgwSUdacGJHdzlJaU13TURBd01EQWlJR1p2Ym5RdFptRnRhV3g1UFNKellXNXpMWE5sY21sbUlpQm1iMjUwTFhOcGVtVTlJakUwSWlCc1pXNW5kR2hCWkdwMWMzUTlJbk53WVdOcGJtY2lJSFJsZUhSTVpXNW5kR2c5SWpFM05TSWdlRDBpTVRRMExqVWlJSGs5SWpFd01UTXVNak0wTkNJJTJCVTJsbmJtRnNJRVZ1WlhKbmVTQkRZV3hqZFd4aGRHbHZiand2ZEdWNGRENDhiR2x1WlNCemRIbHNaVDBpYzNSeWIydGxPaU14T0RFNE1UZzdjM1J5YjJ0bExYZHBaSFJvT2pBdU5Uc2lJSGd4UFNJeE1qVXVOU0lnZURJOUlqTXlOQzQxSWlCNU1UMGlNVEF4T0M0NU9EUTBJaUI1TWowaU1UQXhPQzQ1T0RRMElpOCUyQlBDOW5QandoTFMxamJHRnpjeUJRUTBFdExUNDhaeUJwWkQwaVpXeGxiVjlRUTBFaVBqeHlaV04wSUdOdlpHVk1hVzVsUFNJeU9DSWdabWxzYkQwaUkwWXhSakZHTVNJZ2FHVnBaMmgwUFNJMk1pNDVPRFEwSWlCcFpEMGlVRU5CSWlCeWVEMGlNaTQxSWlCeWVUMGlNaTQxSWlCemRIbHNaVDBpYzNSeWIydGxPaU14T0RFNE1UZzdjM1J5YjJ0bExYZHBaSFJvT2pBdU5Uc2lJSGRwWkhSb1BTSXlNak1pSUhnOUlqRTVOaTQxSWlCNVBTSXpPU0l2UGp4bGJHeHBjSE5sSUdONFBTSXlPVE11TWpVaUlHTjVQU0kxTlNJZ1ptbHNiRDBpSTBGRVJERkNNaUlnY25nOUlqRXhJaUJ5ZVQwaU1URWlJSE4wZVd4bFBTSnpkSEp2YTJVNkl6RTRNVGd4T0R0emRISnZhMlV0ZDJsa2RHZzZNUzR3T3lJdlBqeHdZWFJvSUdROUlrMHlPVEF1T0RjMUxEVTVMakkxSUV3eU9UQXVPRGMxTERZeElFd3lPVFV1T0RFeU5TdzJNU0JNTWprMUxqZ3hNalVzTlRrdU1qVWdUREk1TUM0NE56VXNOVGt1TWpVZ1dpQk5Namt4TGpVMk1qVXNOVGt1T1RNM05TQlJNamt4TGpVMk1qVXNOVGt1T1RNM05TQXlPVEV1TlRZeU5TdzFNQzQzTlNCTU1qZzVMamd4TWpVc05UQXVOelVnVVRJNE9TNDRNVEkxTERVd0xqYzFJREk0T1M0NE1USTFMRFU1TGprek56VWdUREk1TVM0MU5qSTFMRFU1TGprek56VWdXaUJOTWprMUxqRXlOU3cxT1M0NU16YzFJRXd5T1RZdU9EYzFMRFU1TGprek56VWdVVEk1Tmk0NE56VXNOVGt1T1RNM05TQXlPVFl1T0RjMUxEVTNMakV5TlNCTU1qazFMakV5TlN3MU55NHhNalVnVVRJNU5TNHhNalVzTlRjdU1USTFJREk1TlM0eE1qVXNOVGt1T1RNM05TQmFJRTB5T1RVdU1USTFMRFV3TGpjMUlGRXlPVFV1TVRJMUxEVXdMamMxSURJNU5TNHhNalVzTlRNdU5UWXlOU0JNTWprMkxqZzNOU3cxTXk0MU5qSTFJRkV5T1RZdU9EYzFMRFV6TGpVMk1qVWdNamsyTGpnM05TdzFNQzQzTlNCTU1qazFMakV5TlN3MU1DNDNOU0JhSUUweU9UQXVPRGMxTERVeExqUXpOelVnVERJNU5TNDRNVEkxTERVeExqUXpOelVnVERJNU5TNDRNVEkxTERRNUxqWTROelVnVERJNU1DNDROelVzTkRrdU5qZzNOU0JNTWprd0xqZzNOU3cxTVM0ME16YzFJRm9nSWlCbWFXeHNQU0lqTURBd01EQXdJaTglMkJQSFJsZUhRZ1ptbHNiRDBpSXpBd01EQXdNQ0lnWm05dWRDMW1ZVzFwYkhrOUluTmhibk10YzJWeWFXWWlJR1p2Ym5RdGMybDZaVDBpTVRRaUlHeGxibWQwYUVGa2FuVnpkRDBpYzNCaFkybHVaeUlnZEdWNGRFeGxibWQwYUQwaU1qRWlJSGc5SWpNeE15NDNOU0lnZVQwaU5qQXVOelF5TWlJJTJCVUVOQlBDOTBaWGgwUGp4c2FXNWxJSE4wZVd4bFBTSnpkSEp2YTJVNkl6RTRNVGd4T0R0emRISnZhMlV0ZDJsa2RHZzZNQzQxT3lJZ2VERTlJakU1Tnk0MUlpQjRNajBpTkRFNExqVWlJSGt4UFNJM01TSWdlVEk5SWpjeElpOCUyQlBHVnNiR2x3YzJVZ1kzZzlJakl3Tnk0MUlpQmplVDBpT0RNdU9Ua3lNaUlnWm1sc2JEMGlibTl1WlNJZ2NuZzlJak1pSUhKNVBTSXpJaUJ6ZEhsc1pUMGljM1J5YjJ0bE9pTXdNemd3TkRnN2MzUnliMnRsTFhkcFpIUm9PakV1TURzaUx6NDhkR1Y0ZENCbWFXeHNQU0lqTURBd01EQXdJaUJtYjI1MExXWmhiV2xzZVQwaWMyRnVjeTF6WlhKcFppSWdabTl1ZEMxemFYcGxQU0l4TkNJZ2JHVnVaM1JvUVdScWRYTjBQU0p6Y0dGamFXNW5JaUIwWlhoMFRHVnVaM1JvUFNJeE9UY2lJSGc5SWpJeE5pNDFJaUI1UFNJNE9DNHlNelEwSWo1UWNtbHVZMmx3WVd3Z1EyOXRjRzl1Wlc1MElFRnVZV3g1YzJselBDOTBaWGgwUGp4c2FXNWxJSE4wZVd4bFBTSnpkSEp2YTJVNkl6RTRNVGd4T0R0emRISnZhMlV0ZDJsa2RHZzZNQzQxT3lJZ2VERTlJakU1Tnk0MUlpQjRNajBpTkRFNExqVWlJSGt4UFNJNU15NDVPRFEwSWlCNU1qMGlPVE11T1RnME5DSXZQand2Wno0OElTMHRZMnhoYzNNZ1RGTlVUUzB0UGp4bklHbGtQU0psYkdWdFgweFRWRTBpUGp4eVpXTjBJR052WkdWTWFXNWxQU0l6TkNJZ1ptbHNiRDBpSTBZeFJqRkdNU0lnYUdWcFoyaDBQU0kyTWk0NU9EUTBJaUJwWkQwaVRGTlVUU0lnY25nOUlqSXVOU0lnY25rOUlqSXVOU0lnYzNSNWJHVTlJbk4wY205clpUb2pNVGd4T0RFNE8zTjBjbTlyWlMxM2FXUjBhRG93TGpVN0lpQjNhV1IwYUQwaU1qSTBJaUI0UFNJek5UVWlJSGs5SWpFNU9DSXZQanhsYkd4cGNITmxJR040UFNJME5EZ3VOelVpSUdONVBTSXlNVFFpSUdacGJHdzlJaU5CUkVReFFqSWlJSEo0UFNJeE1TSWdjbms5SWpFeElpQnpkSGxzWlQwaWMzUnliMnRsT2lNeE9ERTRNVGc3YzNSeWIydGxMWGRwWkhSb09qRXVNRHNpTHo0OGNHRjBhQ0JrUFNKTk5EUTJMak0zTlN3eU1UZ3VNalVnVERRME5pNHpOelVzTWpJd0lFdzBOVEV1TXpFeU5Td3lNakFnVERRMU1TNHpNVEkxTERJeE9DNHlOU0JNTkRRMkxqTTNOU3d5TVRndU1qVWdXaUJOTkRRM0xqQTJNalVzTWpFNExqa3pOelVnVVRRME55NHdOakkxTERJeE9DNDVNemMxSURRME55NHdOakkxTERJd09TNDNOU0JNTkRRMUxqTXhNalVzTWpBNUxqYzFJRkUwTkRVdU16RXlOU3d5TURrdU56VWdORFExTGpNeE1qVXNNakU0TGprek56VWdURFEwTnk0d05qSTFMREl4T0M0NU16YzFJRm9nVFRRMU1DNDJNalVzTWpFNExqa3pOelVnVERRMU1pNHpOelVzTWpFNExqa3pOelVnVVRRMU1pNHpOelVzTWpFNExqa3pOelVnTkRVeUxqTTNOU3d5TVRZdU1USTFJRXcwTlRBdU5qSTFMREl4Tmk0eE1qVWdVVFExTUM0Mk1qVXNNakUyTGpFeU5TQTBOVEF1TmpJMUxESXhPQzQ1TXpjMUlGb2dUVFExTUM0Mk1qVXNNakE1TGpjMUlGRTBOVEF1TmpJMUxESXdPUzQzTlNBME5UQXVOakkxTERJeE1pNDFOakkxSUV3ME5USXVNemMxTERJeE1pNDFOakkxSUZFME5USXVNemMxTERJeE1pNDFOakkxSURRMU1pNHpOelVzTWpBNUxqYzFJRXcwTlRBdU5qSTFMREl3T1M0M05TQmFJRTAwTkRZdU16YzFMREl4TUM0ME16YzFJRXcwTlRFdU16RXlOU3d5TVRBdU5ETTNOU0JNTkRVeExqTXhNalVzTWpBNExqWTROelVnVERRME5pNHpOelVzTWpBNExqWTROelVnVERRME5pNHpOelVzTWpFd0xqUXpOelVnV2lBaUlHWnBiR3c5SWlNd01EQXdNREFpTHo0OGRHVjRkQ0JtYVd4c1BTSWpNREF3TURBd0lpQm1iMjUwTFdaaGJXbHNlVDBpYzJGdWN5MXpaWEpwWmlJZ1ptOXVkQzF6YVhwbFBTSXhOQ0lnYkdWdVozUm9RV1JxZFhOMFBTSnpjR0ZqYVc1bklpQjBaWGgwVEdWdVozUm9QU0l5T0NJZ2VEMGlORFk1TGpJMUlpQjVQU0l5TVRrdU56UXlNaUklMkJURk5VVFR3dmRHVjRkRDQ4YkdsdVpTQnpkSGxzWlQwaWMzUnliMnRsT2lNeE9ERTRNVGc3YzNSeWIydGxMWGRwWkhSb09qQXVOVHNpSUhneFBTSXpOVFlpSUhneVBTSTFOemdpSUhreFBTSXlNekFpSUhreVBTSXlNekFpTHo0OFpXeHNhWEJ6WlNCamVEMGlNelkySWlCamVUMGlNalF5TGprNU1qSWlJR1pwYkd3OUltNXZibVVpSUhKNFBTSXpJaUJ5ZVQwaU15SWdjM1I1YkdVOUluTjBjbTlyWlRvak1ETTRNRFE0TzNOMGNtOXJaUzEzYVdSMGFEb3hMakE3SWk4JTJCUEhSbGVIUWdabWxzYkQwaUl6QXdNREF3TUNJZ1ptOXVkQzFtWVcxcGJIazlJbk5oYm5NdGMyVnlhV1lpSUdadmJuUXRjMmw2WlQwaU1UUWlJR3hsYm1kMGFFRmthblZ6ZEQwaWMzQmhZMmx1WnlJZ2RHVjRkRXhsYm1kMGFEMGlNVGs0SWlCNFBTSXpOelVpSUhrOUlqSTBOeTR5TXpRMElqNU1iMjVuSUZOb2IzSjBJRlJsY20wZ1RXVnRiM0o1SUUxdlpHVnNQQzkwWlhoMFBqeHNhVzVsSUhOMGVXeGxQU0p6ZEhKdmEyVTZJekU0TVRneE9EdHpkSEp2YTJVdGQybGtkR2c2TUM0MU95SWdlREU5SWpNMU5pSWdlREk5SWpVM09DSWdlVEU5SWpJMU1pNDVPRFEwSWlCNU1qMGlNalV5TGprNE5EUWlMejQ4TDJjJTJCUENFdExXTnNZWE56SUVWMllXeDFZWFJwYjI0dExUNDhaeUJwWkQwaVpXeGxiVjlGZG1Gc2RXRjBhVzl1SWo0OGNtVmpkQ0JqYjJSbFRHbHVaVDBpTXpjaUlHWnBiR3c5SWlOR01VWXhSakVpSUdobGFXZG9kRDBpTmpJdU9UZzBOQ0lnYVdROUlrVjJZV3gxWVhScGIyNGlJSEo0UFNJeUxqVWlJSEo1UFNJeUxqVWlJSE4wZVd4bFBTSnpkSEp2YTJVNkl6RTRNVGd4T0R0emRISnZhMlV0ZDJsa2RHZzZNQzQxT3lJZ2QybGtkR2c5SWpJd01TSWdlRDBpTXpVNUxqVWlJSGs5SWpNMU5TSXZQanhsYkd4cGNITmxJR040UFNJME1qQXVOelVpSUdONVBTSXpOekVpSUdacGJHdzlJaU5CUkVReFFqSWlJSEo0UFNJeE1TSWdjbms5SWpFeElpQnpkSGxzWlQwaWMzUnliMnRsT2lNeE9ERTRNVGc3YzNSeWIydGxMWGRwWkhSb09qRXVNRHNpTHo0OGNHRjBhQ0JrUFNKTk5ERTRMak0zTlN3ek56VXVNalVnVERReE9DNHpOelVzTXpjM0lFdzBNak11TXpFeU5Td3pOemNnVERReU15NHpNVEkxTERNM05TNHlOU0JNTkRFNExqTTNOU3d6TnpVdU1qVWdXaUJOTkRFNUxqQTJNalVzTXpjMUxqa3pOelVnVVRReE9TNHdOakkxTERNM05TNDVNemMxSURReE9TNHdOakkxTERNMk5pNDNOU0JNTkRFM0xqTXhNalVzTXpZMkxqYzFJRkUwTVRjdU16RXlOU3d6TmpZdU56VWdOREUzTGpNeE1qVXNNemMxTGprek56VWdURFF4T1M0d05qSTFMRE0zTlM0NU16YzFJRm9nVFRReU1pNDJNalVzTXpjMUxqa3pOelVnVERReU5DNHpOelVzTXpjMUxqa3pOelVnVVRReU5DNHpOelVzTXpjMUxqa3pOelVnTkRJMExqTTNOU3d6TnpNdU1USTFJRXcwTWpJdU5qSTFMRE0zTXk0eE1qVWdVVFF5TWk0Mk1qVXNNemN6TGpFeU5TQTBNakl1TmpJMUxETTNOUzQ1TXpjMUlGb2dUVFF5TWk0Mk1qVXNNelkyTGpjMUlGRTBNakl1TmpJMUxETTJOaTQzTlNBME1qSXVOakkxTERNMk9TNDFOakkxSUV3ME1qUXVNemMxTERNMk9TNDFOakkxSUZFME1qUXVNemMxTERNMk9TNDFOakkxSURReU5DNHpOelVzTXpZMkxqYzFJRXcwTWpJdU5qSTFMRE0yTmk0M05TQmFJRTAwTVRndU16YzFMRE0yTnk0ME16YzFJRXcwTWpNdU16RXlOU3d6TmpjdU5ETTNOU0JNTkRJekxqTXhNalVzTXpZMUxqWTROelVnVERReE9DNHpOelVzTXpZMUxqWTROelVnVERReE9DNHpOelVzTXpZM0xqUXpOelVnV2lBaUlHWnBiR3c5SWlNd01EQXdNREFpTHo0OGRHVjRkQ0JtYVd4c1BTSWpNREF3TURBd0lpQm1iMjUwTFdaaGJXbHNlVDBpYzJGdWN5MXpaWEpwWmlJZ1ptOXVkQzF6YVhwbFBTSXhOQ0lnYkdWdVozUm9RV1JxZFhOMFBTSnpjR0ZqYVc1bklpQjBaWGgwVEdWdVozUm9QU0kzTUNJZ2VEMGlORFF4TGpJMUlpQjVQU0l6TnpZdU56UXlNaUklMkJSWFpoYkhWaGRHbHZiand2ZEdWNGRENDhiR2x1WlNCemRIbHNaVDBpYzNSeWIydGxPaU14T0RFNE1UZzdjM1J5YjJ0bExYZHBaSFJvT2pBdU5Uc2lJSGd4UFNJek5qQXVOU0lnZURJOUlqVTFPUzQxSWlCNU1UMGlNemczSWlCNU1qMGlNemczSWk4JTJCUEdWc2JHbHdjMlVnWTNnOUlqTTNNQzQxSWlCamVUMGlNems1TGprNU1qSWlJR1pwYkd3OUltNXZibVVpSUhKNFBTSXpJaUJ5ZVQwaU15SWdjM1I1YkdVOUluTjBjbTlyWlRvak1ETTRNRFE0TzNOMGNtOXJaUzEzYVdSMGFEb3hMakE3SWk4JTJCUEhSbGVIUWdabWxzYkQwaUl6QXdNREF3TUNJZ1ptOXVkQzFtWVcxcGJIazlJbk5oYm5NdGMyVnlhV1lpSUdadmJuUXRjMmw2WlQwaU1UUWlJR3hsYm1kMGFFRmthblZ6ZEQwaWMzQmhZMmx1WnlJZ2RHVjRkRXhsYm1kMGFEMGlNVGMxSWlCNFBTSXpOemt1TlNJZ2VUMGlOREEwTGpJek5EUWlQazF2WkdWc0lFRmpZM1Z5WVdONUlFVjJZV3gxWVhScGIyNDhMM1JsZUhRJTJCUEd4cGJtVWdjM1I1YkdVOUluTjBjbTlyWlRvak1UZ3hPREU0TzNOMGNtOXJaUzEzYVdSMGFEb3dMalU3SWlCNE1UMGlNell3TGpVaUlIZ3lQU0kxTlRrdU5TSWdlVEU5SWpRd09TNDVPRFEwSWlCNU1qMGlOREE1TGprNE5EUWlMejQ4TDJjJTJCUENFdExXTnNZWE56SUZKbGMzVnNkRVJwYzNCc1lYa3RMVDQ4WnlCcFpEMGlaV3hsYlY5U1pYTjFiSFJFYVhOd2JHRjVJajQ4Y21WamRDQmpiMlJsVEdsdVpUMGlORE1pSUdacGJHdzlJaU5HTVVZeFJqRWlJR2hsYVdkb2REMGlOemN1T1RZNE9DSWdhV1E5SWxKbGMzVnNkRVJwYzNCc1lYa2lJSEo0UFNJeUxqVWlJSEo1UFNJeUxqVWlJSE4wZVd4bFBTSnpkSEp2YTJVNkl6RTRNVGd4T0R0emRISnZhMlV0ZDJsa2RHZzZNQzQxT3lJZ2QybGtkR2c5SWpFek9TSWdlRDBpTXpVMUxqVWlJSGs5SWpVeE5DSXZQanhsYkd4cGNITmxJR040UFNJek56Y3VOeUlnWTNrOUlqVXpNQ0lnWm1sc2JEMGlJMEZFUkRGQ01pSWdjbmc5SWpFeElpQnllVDBpTVRFaUlITjBlV3hsUFNKemRISnZhMlU2SXpFNE1UZ3hPRHR6ZEhKdmEyVXRkMmxrZEdnNk1TNHdPeUl2UGp4d1lYUm9JR1E5SWswek56VXVNekkxTERVek5DNHlOU0JNTXpjMUxqTXlOU3cxTXpZZ1RETTRNQzR5TmpJMUxEVXpOaUJNTXpnd0xqSTJNalVzTlRNMExqSTFJRXd6TnpVdU16STFMRFV6TkM0eU5TQmFJRTB6TnpZdU1ERXlOU3cxTXpRdU9UTTNOU0JSTXpjMkxqQXhNalVzTlRNMExqa3pOelVnTXpjMkxqQXhNalVzTlRJMUxqYzFJRXd6TnpRdU1qWXlOU3cxTWpVdU56VWdVVE0zTkM0eU5qSTFMRFV5TlM0M05TQXpOelF1TWpZeU5TdzFNelF1T1RNM05TQk1NemMyTGpBeE1qVXNOVE0wTGprek56VWdXaUJOTXpjNUxqVTNOU3cxTXpRdU9UTTNOU0JNTXpneExqTXlOU3cxTXpRdU9UTTNOU0JSTXpneExqTXlOU3cxTXpRdU9UTTNOU0F6T0RFdU16STFMRFV6TWk0eE1qVWdURE0zT1M0MU56VXNOVE15TGpFeU5TQlJNemM1TGpVM05TdzFNekl1TVRJMUlETTNPUzQxTnpVc05UTTBMamt6TnpVZ1dpQk5NemM1TGpVM05TdzFNalV1TnpVZ1VUTTNPUzQxTnpVc05USTFMamMxSURNM09TNDFOelVzTlRJNExqVTJNalVnVERNNE1TNHpNalVzTlRJNExqVTJNalVnVVRNNE1TNHpNalVzTlRJNExqVTJNalVnTXpneExqTXlOU3cxTWpVdU56VWdURE0zT1M0MU56VXNOVEkxTGpjMUlGb2dUVE0zTlM0ek1qVXNOVEkyTGpRek56VWdURE00TUM0eU5qSTFMRFV5Tmk0ME16YzFJRXd6T0RBdU1qWXlOU3cxTWpRdU5qZzNOU0JNTXpjMUxqTXlOU3cxTWpRdU5qZzNOU0JNTXpjMUxqTXlOU3cxTWpZdU5ETTNOU0JhSUNJZ1ptbHNiRDBpSXpBd01EQXdNQ0l2UGp4MFpYaDBJR1pwYkd3OUlpTXdNREF3TURBaUlHWnZiblF0Wm1GdGFXeDVQU0p6WVc1ekxYTmxjbWxtSWlCbWIyNTBMWE5wZW1VOUlqRTBJaUJzWlc1bmRHaEJaR3AxYzNROUluTndZV05wYm1jaUlIUmxlSFJNWlc1bmRHZzlJamt4SWlCNFBTSXpPVE11TXlJZ2VUMGlOVE0xTGpjME1qSWlQbEpsYzNWc2RFUnBjM0JzWVhrOEwzUmxlSFElMkJQR3hwYm1VZ2MzUjViR1U5SW5OMGNtOXJaVG9qTVRneE9ERTRPM04wY205clpTMTNhV1IwYURvd0xqVTdJaUI0TVQwaU16VTJMalVpSUhneVBTSTBPVE11TlNJZ2VURTlJalUwTmlJZ2VUSTlJalUwTmlJdlBqeGxiR3hwY0hObElHTjRQU0l6TmpZdU5TSWdZM2s5SWpVMU9DNDVPVEl5SWlCbWFXeHNQU0p1YjI1bElpQnllRDBpTXlJZ2NuazlJak1pSUhOMGVXeGxQU0p6ZEhKdmEyVTZJekF6T0RBME9EdHpkSEp2YTJVdGQybGtkR2c2TVM0d095SXZQangwWlhoMElHWnBiR3c5SWlNd01EQXdNREFpSUdadmJuUXRabUZ0YVd4NVBTSnpZVzV6TFhObGNtbG1JaUJtYjI1MExYTnBlbVU5SWpFMElpQnNaVzVuZEdoQlpHcDFjM1E5SW5Od1lXTnBibWNpSUhSbGVIUk1aVzVuZEdnOUlqRXhNeUlnZUQwaU16YzFMalVpSUhrOUlqVTJNeTR5TXpRMElqNVRhRzkzSUZCeVpXUnBZM1JwYjI1elBDOTBaWGgwUGp4bGJHeHBjSE5sSUdONFBTSXpOall1TlNJZ1kzazlJalUzTXk0NU56WTJJaUJtYVd4c1BTSnViMjVsSWlCeWVEMGlNeUlnY25rOUlqTWlJSE4wZVd4bFBTSnpkSEp2YTJVNkl6QXpPREEwT0R0emRISnZhMlV0ZDJsa2RHZzZNUzR3T3lJdlBqeDBaWGgwSUdacGJHdzlJaU13TURBd01EQWlJR1p2Ym5RdFptRnRhV3g1UFNKellXNXpMWE5sY21sbUlpQm1iMjUwTFhOcGVtVTlJakUwSWlCc1pXNW5kR2hCWkdwMWMzUTlJbk53WVdOcGJtY2lJSFJsZUhSTVpXNW5kR2c5SWpreUlpQjRQU0l6TnpVdU5TSWdlVDBpTlRjNExqSXhPRGdpUGxOb2IzY2dRV05qZFhKaFkzazhMM1JsZUhRJTJCUEd4cGJtVWdjM1I1YkdVOUluTjBjbTlyWlRvak1UZ3hPREU0TzNOMGNtOXJaUzEzYVdSMGFEb3dMalU3SWlCNE1UMGlNelUyTGpVaUlIZ3lQU0kwT1RNdU5TSWdlVEU5SWpVNE15NDVOamc0SWlCNU1qMGlOVGd6TGprMk9EZ2lMejQ4TDJjJTJCUEdjZ2FXUTlJbVZzWlcxZlIwMU9NallpUGp4d1lYUm9JR1E5SWswek5qZ3VOU3czTURBdU5TQk1Nelk0TGpVc056RTFMalVnVERNek15NDVOeXczTVRrdU5TQk1Nelk0TGpVc056SXpMalVnVERNMk9DNDFMRGN6T0M0ek1qZ3hJRUV3TERBZ01DQXdJREFnTXpZNExqVXNOek00TGpNeU9ERWdURFUzTVM0MUxEY3pPQzR6TWpneElFRXdMREFnTUNBd0lEQWdOVGN4TGpVc056TTRMak15T0RFZ1REVTNNUzQxTERjeE1DNDFJRXcxTmpFdU5TdzNNREF1TlNCTU16WTRMalVzTnpBd0xqVWdRVEFzTUNBd0lEQWdNQ0F6TmpndU5TdzNNREF1TlNBaUlHWnBiR3c5SWlOR1JVWkdSRVFpSUhOMGVXeGxQU0p6ZEhKdmEyVTZJekU0TVRneE9EdHpkSEp2YTJVdGQybGtkR2c2TUM0MU95SXZQanh3WVhSb0lHUTlJazAxTmpFdU5TdzNNREF1TlNCTU5UWXhMalVzTnpFd0xqVWdURFUzTVM0MUxEY3hNQzQxSUV3MU5qRXVOU3czTURBdU5TQWlJR1pwYkd3OUlpTkdSVVpHUkVRaUlITjBlV3hsUFNKemRISnZhMlU2SXpFNE1UZ3hPRHR6ZEhKdmEyVXRkMmxrZEdnNk1DNDFPeUl2UGp4MFpYaDBJR1pwYkd3OUlpTXdNREF3TURBaUlHWnZiblF0Wm1GdGFXeDVQU0p6WVc1ekxYTmxjbWxtSWlCbWIyNTBMWE5wZW1VOUlqRXpJaUJzWlc1bmRHaEJaR3AxYzNROUluTndZV05wYm1jaUlIUmxlSFJNWlc1bmRHZzlJakU0TVNJZ2VEMGlNemMwTGpVaUlIazlJamN4Tnk0M09Ea3hJajVTTFZCbFlXc2daR1YwWldOMGFXOXVJR2xrWlc1MGFXWnBaWE04TDNSbGVIUSUyQlBIUmxlSFFnWm1sc2JEMGlJekF3TURBd01DSWdabTl1ZEMxbVlXMXBiSGs5SW5OaGJuTXRjMlZ5YVdZaUlHWnZiblF0YzJsNlpUMGlNVE1pSUd4bGJtZDBhRUZrYW5WemREMGljM0JoWTJsdVp5SWdkR1Y0ZEV4bGJtZDBhRDBpTVRneUlpQjRQU0l6TnpRdU5TSWdlVDBpTnpNeExqY3dNekVpUG10bGVTQm1aV0YwZFhKbGN5QnBiaUIwYUdVZ2MybG5ibUZzTGp3dmRHVjRkRDQ4TDJjJTJCUEdjZ2FXUTlJbVZzWlcxZlIwMU9NamtpUGp4d1lYUm9JR1E5SWswME5UUXVOU3cxTVM0MUlFdzBOVFF1TlN3Mk5pNDFJRXcwTVRrdU9UY3NOekF1TlNCTU5EVTBMalVzTnpRdU5TQk1ORFUwTGpVc09Ea3VNekk0TVNCQk1Dd3dJREFnTUNBd0lEUTFOQzQxTERnNUxqTXlPREVnVERZMU1TNDFMRGc1TGpNeU9ERWdRVEFzTUNBd0lEQWdNQ0EyTlRFdU5TdzRPUzR6TWpneElFdzJOVEV1TlN3Mk1TNDFJRXcyTkRFdU5TdzFNUzQxSUV3ME5UUXVOU3cxTVM0MUlFRXdMREFnTUNBd0lEQWdORFUwTGpVc05URXVOU0FpSUdacGJHdzlJaU5HUlVaR1JFUWlJSE4wZVd4bFBTSnpkSEp2YTJVNkl6RTRNVGd4T0R0emRISnZhMlV0ZDJsa2RHZzZNQzQxT3lJdlBqeHdZWFJvSUdROUlrMDJOREV1TlN3MU1TNDFJRXcyTkRFdU5TdzJNUzQxSUV3Mk5URXVOU3cyTVM0MUlFdzJOREV1TlN3MU1TNDFJQ0lnWm1sc2JEMGlJMFpGUmtaRVJDSWdjM1I1YkdVOUluTjBjbTlyWlRvak1UZ3hPREU0TzNOMGNtOXJaUzEzYVdSMGFEb3dMalU3SWk4JTJCUEhSbGVIUWdabWxzYkQwaUl6QXdNREF3TUNJZ1ptOXVkQzFtWVcxcGJIazlJbk5oYm5NdGMyVnlhV1lpSUdadmJuUXRjMmw2WlQwaU1UTWlJR3hsYm1kMGFFRmthblZ6ZEQwaWMzQmhZMmx1WnlJZ2RHVjRkRXhsYm1kMGFEMGlNVGMySWlCNFBTSTBOakF1TlNJZ2VUMGlOamd1TnpnNU1TSSUyQlVFTkJJSEpsWkhWalpYTWdaR2x0Wlc1emFXOXVZV3hwZEhrOEwzUmxlSFElMkJQSFJsZUhRZ1ptbHNiRDBpSXpBd01EQXdNQ0lnWm05dWRDMW1ZVzFwYkhrOUluTmhibk10YzJWeWFXWWlJR1p2Ym5RdGMybDZaVDBpTVRNaUlHeGxibWQwYUVGa2FuVnpkRDBpYzNCaFkybHVaeUlnZEdWNGRFeGxibWQwYUQwaU1UUTRJaUI0UFNJME5qQXVOU0lnZVQwaU9ESXVOekF6TVNJJTJCYjJZZ1pYaDBjbUZqZEdWa0lHWmxZWFIxY21Wekxqd3ZkR1Y0ZEQ0OEwyYyUyQlBHY2dhV1E5SW1Wc1pXMWZSMDFPTXpJaVBqeHdZWFJvSUdROUlrMDJNVFFzTWpFd0xqVWdURFl4TkN3eU1qVXVOU0JNTlRjNUxqTTRMREl5T1M0MUlFdzJNVFFzTWpNekxqVWdURFl4TkN3eU5EZ3VNekk0TVNCQk1Dd3dJREFnTUNBd0lEWXhOQ3d5TkRndU16STRNU0JNT0RFMkxESTBPQzR6TWpneElFRXdMREFnTUNBd0lEQWdPREUyTERJME9DNHpNamd4SUV3NE1UWXNNakl3TGpVZ1REZ3dOaXd5TVRBdU5TQk1OakUwTERJeE1DNDFJRUV3TERBZ01DQXdJREFnTmpFMExESXhNQzQxSUNJZ1ptbHNiRDBpSTBaRlJrWkVSQ0lnYzNSNWJHVTlJbk4wY205clpUb2pNVGd4T0RFNE8zTjBjbTlyWlMxM2FXUjBhRG93TGpVN0lpOCUyQlBIQmhkR2dnWkQwaVRUZ3dOaXd5TVRBdU5TQk1PREEyTERJeU1DNDFJRXc0TVRZc01qSXdMalVnVERnd05pd3lNVEF1TlNBaUlHWnBiR3c5SWlOR1JVWkdSRVFpSUhOMGVXeGxQU0p6ZEhKdmEyVTZJekU0TVRneE9EdHpkSEp2YTJVdGQybGtkR2c2TUM0MU95SXZQangwWlhoMElHWnBiR3c5SWlNd01EQXdNREFpSUdadmJuUXRabUZ0YVd4NVBTSnpZVzV6TFhObGNtbG1JaUJtYjI1MExYTnBlbVU5SWpFeklpQnNaVzVuZEdoQlpHcDFjM1E5SW5Od1lXTnBibWNpSUhSbGVIUk1aVzVuZEdnOUlqRTNPQ0lnZUQwaU5qSXdJaUI1UFNJeU1qY3VOemc1TVNJJTJCVEZOVVRTQnBjeUIwY21GcGJtVmtJRzl1SUhKbFpIVmpaV1E4TDNSbGVIUSUyQlBIUmxlSFFnWm1sc2JEMGlJekF3TURBd01DSWdabTl1ZEMxbVlXMXBiSGs5SW5OaGJuTXRjMlZ5YVdZaUlHWnZiblF0YzJsNlpUMGlNVE1pSUd4bGJtZDBhRUZrYW5WemREMGljM0JoWTJsdVp5SWdkR1Y0ZEV4bGJtZDBhRDBpTVRneElpQjRQU0kyTWpBaUlIazlJakkwTVM0M01ETXhJajVtWldGMGRYSmxJSE5sZENCbWIzSWdjSEpsWkdsamRHbHZiaTQ4TDNSbGVIUSUyQlBDOW5QanhuSUdsa1BTSmxiR1Z0WDBkTlRqTTFJajQ4Y0dGMGFDQmtQU0pOTmpFeExETTJOeTQxSUV3Mk1URXNNemd5TGpVZ1REVTJNQzQzTlN3ek9EWXVOU0JNTmpFeExETTVNQzQxSUV3Mk1URXNOREExTGpNeU9ERWdRVEFzTUNBd0lEQWdNQ0EyTVRFc05EQTFMak15T0RFZ1REZ3lNU3cwTURVdU16STRNU0JCTUN3d0lEQWdNQ0F3SURneU1TdzBNRFV1TXpJNE1TQk1PREl4TERNM055NDFJRXc0TVRFc016WTNMalVnVERZeE1Td3pOamN1TlNCQk1Dd3dJREFnTUNBd0lEWXhNU3d6TmpjdU5TQWlJR1pwYkd3OUlpTkdSVVpHUkVRaUlITjBlV3hsUFNKemRISnZhMlU2SXpFNE1UZ3hPRHR6ZEhKdmEyVXRkMmxrZEdnNk1DNDFPeUl2UGp4d1lYUm9JR1E5SWswNE1URXNNelkzTGpVZ1REZ3hNU3d6TnpjdU5TQk1PREl4TERNM055NDFJRXc0TVRFc016WTNMalVnSWlCbWFXeHNQU0lqUmtWR1JrUkVJaUJ6ZEhsc1pUMGljM1J5YjJ0bE9pTXhPREU0TVRnN2MzUnliMnRsTFhkcFpIUm9PakF1TlRzaUx6NDhkR1Y0ZENCbWFXeHNQU0lqTURBd01EQXdJaUJtYjI1MExXWmhiV2xzZVQwaWMyRnVjeTF6WlhKcFppSWdabTl1ZEMxemFYcGxQU0l4TXlJZ2JHVnVaM1JvUVdScWRYTjBQU0p6Y0dGamFXNW5JaUIwWlhoMFRHVnVaM1JvUFNJeE9ESWlJSGc5SWpZeE55SWdlVDBpTXpnMExqYzRPVEVpUGtWMllXeDFZWFJwYjI0Z2NISnZkbWxrWlhNZ2JXVjBjbWxqY3p3dmRHVjRkRDQ4ZEdWNGRDQm1hV3hzUFNJak1EQXdNREF3SWlCbWIyNTBMV1poYldsc2VUMGljMkZ1Y3kxelpYSnBaaUlnWm05dWRDMXphWHBsUFNJeE15SWdiR1Z1WjNSb1FXUnFkWE4wUFNKemNHRmphVzVuSWlCMFpYaDBUR1Z1WjNSb1BTSXhORGdpSUhnOUlqWXhOeUlnZVQwaU16azRMamN3TXpFaVBtWnZjaUJ0YjJSbGJDQndaWEptYjNKdFlXNWpaUzQ4TDNSbGVIUSUyQlBDOW5QandoTFMxc2FXNXJJRk5wWjI1aGJGTnZkWEpqWlNCMGJ5QlFjbVZ3Y205alpYTnphVzVuTFMwJTJCUENFdExXeHBibXNnVUhKbGNISnZZMlZ6YzJsdVp5QjBieUJTVUY5RVpYUmxZM1JwYjI0dExUNDhaeUJwWkQwaWJHbHVhMTlRY21Wd2NtOWpaWE56YVc1blgxSlFYMFJsZEdWamRHbHZiaUklMkJQSEJoZEdnZ1kyOWtaVXhwYm1VOUlqVXhJaUJrUFNKTk1qSTVMRFU1TWk0eE5TQkRNakk1TERZeU1TNHlPU0F5TWprc05qVTBMamt4SURJeU9TdzJPREV1T1RjZ0lpQm1hV3hzUFNKdWIyNWxJaUJwWkQwaVVISmxjSEp2WTJWemMybHVaeTEwYnkxU1VGOUVaWFJsWTNScGIyNGlJSE4wZVd4bFBTSnpkSEp2YTJVNkl6RTRNVGd4T0R0emRISnZhMlV0ZDJsa2RHZzZNUzR3T3lJdlBqeHdiMng1WjI5dUlHWnBiR3c5SWlNeE9ERTRNVGdpSUhCdmFXNTBjejBpTWpJNUxEWTROeTQ1Tnl3eU16TXNOamM0TGprM0xESXlPU3cyT0RJdU9UY3NNakkxTERZM09DNDVOeXd5TWprc05qZzNMamszSWlCemRIbHNaVDBpYzNSeWIydGxPaU14T0RFNE1UZzdjM1J5YjJ0bExYZHBaSFJvT2pFdU1Ec2lMejQ4ZEdWNGRDQm1hV3hzUFNJak1EQXdNREF3SWlCbWIyNTBMV1poYldsc2VUMGljMkZ1Y3kxelpYSnBaaUlnWm05dWRDMXphWHBsUFNJeE15SWdiR1Z1WjNSb1FXUnFkWE4wUFNKemNHRmphVzVuSWlCMFpYaDBUR1Z1WjNSb1BTSXhNekVpSUhnOUlqSXpNQ0lnZVQwaU5qTTNMakk0T1RFaVBsQnlaWEJ5YjJObGMzTmxaQ0JUYVdkdVlXdzhMM1JsZUhRJTJCUEM5blBqd2hMUzFzYVc1cklGSlFYMFJsZEdWamRHbHZiaUIwYnlCWFlYWmxiR1YwVkhKaGJuTm1iM0p0TFMwJTJCUEdjZ2FXUTlJbXhwYm10ZlVsQmZSR1YwWldOMGFXOXVYMWRoZG1Wc1pYUlVjbUZ1YzJadmNtMGlQanh3WVhSb0lHTnZaR1ZNYVc1bFBTSTFNaUlnWkQwaVRUSXlOaTQxTXl3M05URXVNRElnUXpJeU5DNDNNeXczTnpNdU1qWWdNakl5TGpjNE1qRXNOemszTGpJNU9UUWdNakl3TGprNE1qRXNPREU1TGpZeU9UUWdJaUJtYVd4c1BTSnViMjVsSWlCcFpEMGlVbEJmUkdWMFpXTjBhVzl1TFhSdkxWZGhkbVZzWlhSVWNtRnVjMlp2Y20waUlITjBlV3hsUFNKemRISnZhMlU2SXpFNE1UZ3hPRHR6ZEhKdmEyVXRkMmxrZEdnNk1TNHdPeUl2UGp4d2IyeDVaMjl1SUdacGJHdzlJaU14T0RFNE1UZ2lJSEJ2YVc1MGN6MGlNakl3TGpVc09ESTFMall4TERJeU5TNHlNVEF5TERneE5pNDVOakExTERJeU1DNDVNREUzTERneU1DNDJNall5TERJeE55NHlNell4TERneE5pNHpNVGMzTERJeU1DNDFMRGd5TlM0Mk1TSWdjM1I1YkdVOUluTjBjbTlyWlRvak1UZ3hPREU0TzNOMGNtOXJaUzEzYVdSMGFEb3hMakE3SWk4JTJCUEhSbGVIUWdabWxzYkQwaUl6QXdNREF3TUNJZ1ptOXVkQzFtWVcxcGJIazlJbk5oYm5NdGMyVnlhV1lpSUdadmJuUXRjMmw2WlQwaU1UTWlJR3hsYm1kMGFFRmthblZ6ZEQwaWMzQmhZMmx1WnlJZ2RHVjRkRXhsYm1kMGFEMGlNVEk1SWlCNFBTSXlNalFpSUhrOUlqYzVOQzR5T0RreElqNUdaV0YwZFhKbGN5QkZlSFJ5WVdOMGFXOXVQQzkwWlhoMFBqd3ZaejQ4SVMwdGJHbHVheUJYWVhabGJHVjBWSEpoYm5ObWIzSnRJSFJ2SUVWdVpYSm5lVU5oYkdOMWJHRjBhVzl1TFMwJTJCUEdjZ2FXUTlJbXhwYm10ZlYyRjJaV3hsZEZSeVlXNXpabTl5YlY5RmJtVnlaM2xEWVd4amRXeGhkR2x2YmlJJTJCUEhCaGRHZ2dZMjlrWlV4cGJtVTlJalV6SWlCa1BTSk5NakU1TGpVM0xEZzRPUzR3TWlCRE1qSXdMamN5TERreE1TNHlOaUF5TWpFdU9UVXhOQ3c1TXpVdU1qZzNPU0F5TWpNdU1UQXhOQ3c1TlRjdU5qRTNPU0FpSUdacGJHdzlJbTV2Ym1VaUlHbGtQU0pYWVhabGJHVjBWSEpoYm5ObWIzSnRMWFJ2TFVWdVpYSm5lVU5oYkdOMWJHRjBhVzl1SWlCemRIbHNaVDBpYzNSeWIydGxPaU14T0RFNE1UZzdjM1J5YjJ0bExYZHBaSFJvT2pFdU1Ec2lMejQ4Y0c5c2VXZHZiaUJtYVd4c1BTSWpNVGd4T0RFNElpQndiMmx1ZEhNOUlqSXlNeTQwTVN3NU5qTXVOakVzTWpJMkxqazBNVGdzT1RVMExqUXhOaklzTWpJekxqRTFNamdzT1RVNExqWXhOallzTWpFNExqazFNalFzT1RVMExqZ3lOellzTWpJekxqUXhMRGsyTXk0Mk1TSWdjM1I1YkdVOUluTjBjbTlyWlRvak1UZ3hPREU0TzNOMGNtOXJaUzEzYVdSMGFEb3hMakE3SWk4JTJCUEhSbGVIUWdabWxzYkQwaUl6QXdNREF3TUNJZ1ptOXVkQzFtWVcxcGJIazlJbk5oYm5NdGMyVnlhV1lpSUdadmJuUXRjMmw2WlQwaU1UTWlJR3hsYm1kMGFFRmthblZ6ZEQwaWMzQmhZMmx1WnlJZ2RHVjRkRXhsYm1kMGFEMGlNVE0xSWlCNFBTSXlNaklpSUhrOUlqa3pNaTR5T0RreElqNUdaV0YwZFhKbGN5QkRZV3hqZFd4aGRHbHZiand2ZEdWNGRENDhMMmMlMkJQQ0V0TFd4cGJtc2dSVzVsY21kNVEyRnNZM1ZzWVhScGIyNGdkRzhnVUVOQkxTMCUyQlBHY2dhV1E5SW14cGJtdGZSVzVsY21kNVEyRnNZM1ZzWVhScGIyNWZVRU5CSWo0OGNHRjBhQ0JqYjJSbFRHbHVaVDBpTlRRaUlHUTlJazB4TWpRdU5EY3NPVGN5TGpVM0lFTTJOaTQ1TERrMU15NDBOQ0EyTERreE9DNDVNaUEyTERnMU9DNDFJRU0yTERJeU9DNDFJRFlzTWpJNExqVWdOaXd5TWpndU5TQkROaXd4TXprdU5UY2dNVEEwTGpRNU1EVXNNVEF5TGpBNE5qRWdNVGt3TGpVeE1EVXNPRFV1TXpRMk1TQWlJR1pwYkd3OUltNXZibVVpSUdsa1BTSkZibVZ5WjNsRFlXeGpkV3hoZEdsdmJpMTBieTFRUTBFaUlITjBlV3hsUFNKemRISnZhMlU2SXpFNE1UZ3hPRHR6ZEhKdmEyVXRkMmxrZEdnNk1TNHdPeUl2UGp4d2IyeDVaMjl1SUdacGJHdzlJaU14T0RFNE1UZ2lJSEJ2YVc1MGN6MGlNVGsyTGpRc09EUXVNaXd4T0RZdU9EQXhOaXc0TVM0NU9USTVMREU1TVM0ME9USXhMRGcxTGpFMU5URXNNVGc0TGpNeU9UZ3NPRGt1T0RRMU5Td3hPVFl1TkN3NE5DNHlJaUJ6ZEhsc1pUMGljM1J5YjJ0bE9pTXhPREU0TVRnN2MzUnliMnRsTFhkcFpIUm9PakV1TURzaUx6NDhkR1Y0ZENCbWFXeHNQU0lqTURBd01EQXdJaUJtYjI1MExXWmhiV2xzZVQwaWMyRnVjeTF6WlhKcFppSWdabTl1ZEMxemFYcGxQU0l4TXlJZ2JHVnVaM1JvUVdScWRYTjBQU0p6Y0dGamFXNW5JaUIwWlhoMFRHVnVaM1JvUFNJeE1UWWlJSGc5SWpjaUlIazlJalUxT0M0M09Ea3hJajVHWldGMGRYSmxJRkpsWkhWamRHbHZiand2ZEdWNGRENDhMMmMlMkJQQ0V0TFd4cGJtc2dVRU5CSUhSdklFeFRWRTB0TFQ0OFp5QnBaRDBpYkdsdWExOVFRMEZmVEZOVVRTSSUyQlBIQmhkR2dnWTI5a1pVeHBibVU5SWpVMUlpQmtQU0pOTXpNNUxqQXpMREV3TWk0eE5DQkRNelkzTGpBMUxERXlPUzQ0TVNBME1ETXVOemd3T0N3eE5qWXVNRGMwTVNBME16RXVOemN3T0N3eE9UTXVOekUwTVNBaUlHWnBiR3c5SW01dmJtVWlJR2xrUFNKUVEwRXRkRzh0VEZOVVRTSWdjM1I1YkdVOUluTjBjbTlyWlRvak1UZ3hPREU0TzNOMGNtOXJaUzEzYVdSMGFEb3hMakE3SWk4JTJCUEhCdmJIbG5iMjRnWm1sc2JEMGlJekU0TVRneE9DSWdjRzlwYm5SelBTSTBNell1TURRc01UazNMamt6TERRek1pNDBORFkzTERFNE9DNDNOaXcwTXpJdU5EZ3lNeXd4T1RRdU5ERTJPQ3cwTWpZdU9ESTFOaXd4T1RRdU5EVXlOQ3cwTXpZdU1EUXNNVGszTGpreklpQnpkSGxzWlQwaWMzUnliMnRsT2lNeE9ERTRNVGc3YzNSeWIydGxMWGRwWkhSb09qRXVNRHNpTHo0OGRHVjRkQ0JtYVd4c1BTSWpNREF3TURBd0lpQm1iMjUwTFdaaGJXbHNlVDBpYzJGdWN5MXpaWEpwWmlJZ1ptOXVkQzF6YVhwbFBTSXhNeUlnYkdWdVozUm9RV1JxZFhOMFBTSnpjR0ZqYVc1bklpQjBaWGgwVEdWdVozUm9QU0kzTkNJZ2VEMGlNemd6SWlCNVBTSXhORGN1TWpnNU1TSSUyQlZISmhhVzRnVFc5a1pXdzhMM1JsZUhRJTJCUEM5blBqd2hMUzFzYVc1cklFeFRWRTBnZEc4Z1JYWmhiSFZoZEdsdmJpMHRQanhuSUdsa1BTSnNhVzVyWDB4VFZFMWZSWFpoYkhWaGRHbHZiaUklMkJQSEJoZEdnZ1kyOWtaVXhwYm1VOUlqVTJJaUJrUFNKTk5EWTFMall5TERJMk1TNHhNaUJETkRZMExqTTVMREk0T0M0eklEUTJNaTQ0T0RFMUxETXlNUzQzT1RZeElEUTJNUzQyTlRFMUxETTBPQzQ1TkRZeElDSWdabWxzYkQwaWJtOXVaU0lnYVdROUlreFRWRTB0ZEc4dFJYWmhiSFZoZEdsdmJpSWdjM1I1YkdVOUluTjBjbTlyWlRvak1UZ3hPREU0TzNOMGNtOXJaUzEzYVdSMGFEb3hMakE3SWk4JTJCUEhCdmJIbG5iMjRnWm1sc2JEMGlJekU0TVRneE9DSWdjRzlwYm5SelBTSTBOakV1TXpnc016VTBMamswTERRMk5TNDNPRE15TERNME5pNHhNekF6TERRMk1TNDJNRFl6TERNME9TNDVORFV4TERRMU55NDNPVEUwTERNME5TNDNOamd5TERRMk1TNHpPQ3d6TlRRdU9UUWlJSE4wZVd4bFBTSnpkSEp2YTJVNkl6RTRNVGd4T0R0emRISnZhMlV0ZDJsa2RHZzZNUzR3T3lJdlBqeDBaWGgwSUdacGJHdzlJaU13TURBd01EQWlJR1p2Ym5RdFptRnRhV3g1UFNKellXNXpMWE5sY21sbUlpQm1iMjUwTFhOcGVtVTlJakV6SWlCc1pXNW5kR2hCWkdwMWMzUTlJbk53WVdOcGJtY2lJSFJsZUhSTVpXNW5kR2c5SWpFeE55SWdlRDBpTkRZMUlpQjVQU0l6TURRdU1qZzVNU0klMkJSWFpoYkhWaGRHVWdRV05qZFhKaFkzazhMM1JsZUhRJTJCUEM5blBqd2hMUzFzYVc1cklFVjJZV3gxWVhScGIyNGdkRzhnVW1WemRXeDBSR2x6Y0d4aGVTMHRQanhuSUdsa1BTSnNhVzVyWDBWMllXeDFZWFJwYjI1ZlVtVnpkV3gwUkdsemNHeGhlU0klMkJQSEJoZEdnZ1kyOWtaVXhwYm1VOUlqVTNJaUJrUFNKTk5EVXpMalVzTkRFNExqQTJJRU0wTkRjdU56VXNORFExTGpBNUlEUTBNQzQxTnprMUxEUTNPQzQ0TURFMUlEUXpOQzR6TnprMUxEVXdOeTQ1TWpFMUlDSWdabWxzYkQwaWJtOXVaU0lnYVdROUlrVjJZV3gxWVhScGIyNHRkRzh0VW1WemRXeDBSR2x6Y0d4aGVTSWdjM1I1YkdVOUluTjBjbTlyWlRvak1UZ3hPREU0TzNOMGNtOXJaUzEzYVdSMGFEb3hMakE3SWk4JTJCUEhCdmJIbG5iMjRnWm1sc2JEMGlJekU0TVRneE9DSWdjRzlwYm5SelBTSTBNek11TVRNc05URXpMamM1TERRek9DNDVNVFkxTERVd05TNDRNakF6TERRek5DNHhOekV5TERVd09DNDRPVGsyTERRek1TNHdPVEU1TERVd05DNHhOVFF6TERRek15NHhNeXcxTVRNdU56a2lJSE4wZVd4bFBTSnpkSEp2YTJVNkl6RTRNVGd4T0R0emRISnZhMlV0ZDJsa2RHZzZNUzR3T3lJdlBqeDBaWGgwSUdacGJHdzlJaU13TURBd01EQWlJR1p2Ym5RdFptRnRhV3g1UFNKellXNXpMWE5sY21sbUlpQm1iMjUwTFhOcGVtVTlJakV6SWlCc1pXNW5kR2hCWkdwMWMzUTlJbk53WVdOcGJtY2lJSFJsZUhSTVpXNW5kR2c5SWpFd01TSWdlRDBpTkRRM0lpQjVQU0kwTmpNdU1qZzVNU0klMkJSR2x6Y0d4aGVTQlNaWE4xYkhSelBDOTBaWGgwUGp3dlp6NDhJUzB0YkdsdWF5QlNaWE4xYkhSRWFYTndiR0Y1SUhSdklGTnBaMjVoYkZOdmRYSmpaUzB0UGp4bklHbGtQU0pzYVc1clgxSmxjM1ZzZEVScGMzQnNZWGxmVTJsbmJtRnNVMjkxY21ObElqNDhjR0YwYUNCamIyUmxUR2x1WlQwaU5qQWlJR1E5SWswek56SXVOallzTlRFekxqazVJRU16TlRNdU1UWXNORGs1TGpJMElETXpNUzR4TXl3ME9ERXVPRFlnTXpFeUxEUTJOU0JETWprMUxqTTFMRFExTUM0ek15QXlPVEF1TXpRc05EUTFMamd6TVRnZ01qYzJMakl6TERRek1TNHlNVEU0SUNJZ1ptbHNiRDBpYm05dVpTSWdhV1E5SWxKbGMzVnNkRVJwYzNCc1lYa3RkRzh0VTJsbmJtRnNVMjkxY21ObElpQnpkSGxzWlQwaWMzUnliMnRsT2lNeE9ERTRNVGc3YzNSeWIydGxMWGRwWkhSb09qRXVNRHNpTHo0OGNHOXNlV2R2YmlCbWFXeHNQU0p1YjI1bElpQndiMmx1ZEhNOUlqSTJNeTQzTXl3ME1UZ3VNallzTWpjeExqa3hNamNzTkRNMUxqTTNPRFVzTWpnd0xqVTBOek1zTkRJM0xqQTBOVEVzTWpZekxqY3pMRFF4T0M0eU5pSWdjM1I1YkdVOUluTjBjbTlyWlRvak1UZ3hPREU0TzNOMGNtOXJaUzEzYVdSMGFEb3hMakE3SWk4JTJCUEhSbGVIUWdabWxzYkQwaUl6QXdNREF3TUNJZ1ptOXVkQzFtWVcxcGJIazlJbk5oYm5NdGMyVnlhV1lpSUdadmJuUXRjMmw2WlQwaU1UTWlJR3hsYm1kMGFFRmthblZ6ZEQwaWMzQmhZMmx1WnlJZ2RHVjRkRXhsYm1kMGFEMGlNVEl4SWlCNFBTSXpNVE1pSUhrOUlqUTJNeTR5T0RreElqNUVhWE53YkdGNUlGSmhkeUJUYVdkdVlXdzhMM1JsZUhRJTJCUEM5blBqd2hMUzFzYVc1cklGSmxjM1ZzZEVScGMzQnNZWGtnZEc4Z1VsQmZSR1YwWldOMGFXOXVMUzAlMkJQR2NnYVdROUlteHBibXRmVW1WemRXeDBSR2x6Y0d4aGVWOVNVRjlFWlhSbFkzUnBiMjRpUGp4d1lYUm9JR052WkdWTWFXNWxQU0kyTVNJZ1pEMGlUVFF3Tmk0Mk9TdzFPVEl1TkRJZ1F6TTVOeTQxTERZd09DNDFNU0F6T0RVdU1Ea3NOakkyTGpNMklETTNNQ3cyTXprZ1F6TTJNaTQ1T0N3Mk5EUXVPRGtnTXpVNUxqRTVMRFkwTWk0NUlETTFNU3cyTkRjZ1F6TXlOaTR6TVN3Mk5Ua3VNemNnTXpFMUxqRTJNREVzTmpZMUxqTTJOemtnTWprekxqRTJNREVzTmpjNExqWTBOemtnSWlCbWFXeHNQU0p1YjI1bElpQnBaRDBpVW1WemRXeDBSR2x6Y0d4aGVTMTBieTFTVUY5RVpYUmxZM1JwYjI0aUlITjBlV3hsUFNKemRISnZhMlU2SXpFNE1UZ3hPRHR6ZEhKdmEyVXRkMmxrZEdnNk1TNHdPeUl2UGp4d2IyeDVaMjl1SUdacGJHdzlJbTV2Ym1VaUlIQnZhVzUwY3owaU1qYzNMamMxTERZNE55NDVOU3d5T1RZdU1qWXdPQ3cyT0RNdU56ZzBOaXd5T1RBdU1EVTVOQ3cyTnpNdU5URXhNaXd5TnpjdU56VXNOamczTGprMUlpQnpkSGxzWlQwaWMzUnliMnRsT2lNeE9ERTRNVGc3YzNSeWIydGxMWGRwWkhSb09qRXVNRHNpTHo0OGRHVjRkQ0JtYVd4c1BTSWpNREF3TURBd0lpQm1iMjUwTFdaaGJXbHNlVDBpYzJGdWN5MXpaWEpwWmlJZ1ptOXVkQzF6YVhwbFBTSXhNeUlnYkdWdVozUm9RV1JxZFhOMFBTSnpjR0ZqYVc1bklpQjBaWGgwVEdWdVozUm9QU0l4TmpRaUlIZzlJak00TkNJZ2VUMGlOak0zTGpJNE9URWlQa1JwYzNCc1lYa2dVSEp2WTJWemMyVmtJRk5wWjI1aGJEd3ZkR1Y0ZEQ0OEwyYyUyQlBDRXRMVk5TUXoxYlZFeElSRnA2UTIwMFFuUmtURzF1ZUZjd1EwRkdkekkzWWxFNWExUmxUa3RVWjBWemJUQTBXRkE1Ym1aUGMzSlpNWHBzVURsVE15MVVlVkpGZW0xVGRqbFFkMUJFZGtaMGRHeFlSRmxZVTFnMFQzaHVlbGh0VkRka1QyNTVPVzFRTkhodVpuQjRWVVl0SUMxS2JqUXhYMFZ0TlV4SVFXVmtTVEZwTkhneVEwTkhTbWhOYmsxRE1uTkZjRlpyUkRKWFVGWnpPVTVZT1d0S2F6Um5UVWQ1U0Y5TWFUZzRRWFpKZVZkS2VURnhNMFp4VVdRNVJXZHFPRk56ZHpGNGRHbFdVbGh3VW1Od2NuWmtVRTlrTmt0WmEwVnVWMWgyTjFSVFZHSXpNRGg2YjBGMFp6SmhjVEV5T1dwdVQweHVNbkZUYVhJM1EwWXRibVZwZG1GeWQzVkZUWFZ1TFVwNE4weG9ZWGhqVmpaU1QzcFlWMnR0T1ZoaVdVdE9ka3ROUkZscVRXNWZYekprV2pVM1ZYcFFRMk5sYkVsdVNGZG5RV2xyZVhoYVFWZEtjbVExV1VsT1oxRjRjbUpGVVhwdlJHWXRabDlRY1dNeGNWQTVRWGg2TFRsdFowdFlZemhwTlhoUFkxcHFRVUZvYld0TlVrRkVibUYxU0U5MlowRmhSbWh4UWpneVFVdHpWMWx3Y1dOV1JsVkZVRU5xUzBWamRrbG9NMnQ2UkhaR2MzZHRTMjlLYlVGTVJWRnJOREZaVVdGZmIzZElhSE5CYVV4eVVYbEhZVkpvUzFkdExWVktOVTVqWWpaUmVqZEpTV296Um1KUmMyZ3liM2xZVTE4eVREUktPRko0VUVWdVNEVkVZbFJwZUU5VFoxTnlTRVpqUTE5T1dVSTVaVUZLZDBGUVNGSmxabGhxVWtSRlpITkxVRFZvVFdKR1dFUmpXVzQzTFROTFNsRlBhRzlOZEZkNGFrNTViVTVQVVVkMVdFVlNVbUZTWm1NM1VGSkVTMkp1UkVkcVJsSnJNRlZqVVhGeE5tVllYM05PVVcxUE9UZGpVV1pUTFRjeFRVWmtVbFJEVkVWT1JVdDBkREZQUW5nd1pGSnJkWHA1U2paNFQwRkhhRlpDTFc5Q1UxVjJSSFp4TjNCWVIwWXdabmhQV1ZGSlVsRXhlRkY1ZGtSbWVVZGtWM1pvWTIxV1J6ZFZVemxDUTBseFEyMTRMWFJ4ZDJwb01VTk1WVlZsZDA1SVNrUmlhMkpYYjJKM1UxUjJRVEJwUkdKM1Izb3dVRkZPTTBOQ2QxcEJNVkZNY0ZCT05ERm1XbTkwT0VGa1Nsb3lUWEJUZW5WSGNrNHpaalZaTkUxU09FaGFWbmRoUlRCRFYwczNOM2x2VVRSR2N5MXlhV05YWkVsWVMyTmhkV3N5V0MxalNqWndlVWRWUkhSR1NGRmxSVXgxZVdjeFJrVmlkR0UxV0VjM2FFeEJURUZqYUdKbVlXeG1iVEp0U1RaQ1lUZHZObEJLZWtWc2NVNVZhRkpMT0Mxa09WOVRlalJaT0RReWFFaFNVMGRFUlRKUE1HcGZRblpKWldSUVZWQjJNMWxYWDIxRE1GMHRMVDQ4TDJjJTJCUEM5emRtYyUyQiUzQiUyMiUyMHZlcnRleCUzRCUyMjElMjIlMjBwYXJlbnQlM0QlMjIxJTIyJTNFJTNDbXhHZW9tZXRyeSUyMHglM0QlMjItOTcwJTIyJTIweSUzRCUyMi04NTAlMjIlMjB3aWR0aCUzRCUyMjgyOCUyMiUyMGhlaWdodCUzRCUyMjEwNTAlMjIlMjBhcyUzRCUyMmdlb21ldHJ5JTIyJTJGJTNFJTNDJTJGbXhDZWxsJTNFJTNDJTJGVXNlck9iamVjdCUzRSUzQyUyRnJvb3QlM0UlM0MlMkZteEdyYXBoTW9kZWwlM0W4Pd55AAAgAElEQVR4XuzdB7RcVb0/8C0QJLQEDYRIkabUpdJrqJJQAkqVEhQBAR9FEEGEEIoECyWGolQBQZGOSgu9SY0+fY9gUOkBQwAJCJIlJPmv33n/y7q5d2bOzJy53Ln3fPZaLl3cs8/Z+7P37BnXOl9+H0saAQIECBAgQIAAAQIECBAgQIAAAQIECBAgQIAAAQIECBAgQIAAAQIECBAgQIAAAQIECBAgQIAAAQIE2lTgY206LsMiQIAAAQIECBAgQIAAAQIECBAgQIAAAQIECBAgQIAAAQIECBAgQIAAAQIECBAgQIAAAQIECBAgQIBAEoCyCQgQIECAAAECBAgQIECAAAECBAgQIECAAAECBAgQIECAAAECBAgQIECAAAECBAgQIECAAAECBAgQaFsBAai2XRoDI0CAAAECBAgQIECAAAECBAgQIECAAAECBAgQIECAAAECBAgQIECAAAECBAgQIECAAAECBAgQIEBAAMoeIECAAAECBAgQIECAAAECBAgQIECAAAECBAgQIECAAAECBAgQIECAAAECBAgQIECAAAECBAgQIECgbQUEoNp2aQyMAAECBAgQIECAAAECBAgQIECAAAECBAgQIECAAAECBAgQIECAAAECBAgQIECAAAECBAgQIECAAAEBKHuAAAECBAgQIECAAAECBAgQIECAAAECBAgQIECAAAECBAgQIECAAAECBAgQIECAAAECBAgQIECAAIG2FRCAatulMTACBAgQIECAAAECBAgQIECAAAECBAgQIECAAAECBAgQIECAAAECBAgQIECAAAECBAgQIECAAAECBASg7AECBAgQIECAAAECBAgQIECAAAECBAgQIECAAAECBAgQIECAAAECBAgQIECAAAECBAgQIECAAAECBNpWQACqbZfGwAgQIECAAAECBAgQIECAAAECBAgQIECAAAECBAgQIECAAAECBAgQIECAAAECBAgQIECAAAECBAgQEICyBwgQIECAAAECBAgQIECAAAECBAgQIECAAAECBAgQIECAAAECBAgQIECAAAECBAgQIECAAAECBAgQaFsBAai2XRoDI0CAAAECBAgQIECAAAECBAgQIECAAAECBAgQIECAAAECBAgQIECAAAECBAgQIECAAAECBAgQIEBAAMoeIECAAAECBAgQIECAAAECBAgQIECAAAECBAgQIECAAAECBAgQIECAAAECBAgQIECAAAECBAgQIECgbQUEoNp2aQyMAAECBAgQIECAAAECBAgQIECAAAECBAgQIECAAAECBAgQIECAAAECBAgQIECAAAECBAgQIECAAAEBKHuAAAECBAgQIECAAAECBAgQIECAAAECBAgQIECAAAECBAgQIECAAAECBAgQIECAAAECBAgQIECAAIG2FRCAatulMTACBAgQIECAAAECBAgQIECAAAECBAgQIECAAAECBAgQIECAAAECBAgQIECAAAECBAgQIECAAAECBASg7AECBAgQIECAAAECBAgQIECAAAECBAgQIECAAAECBAgQIECAAAECBAgQIECAAAECBAgQIECAAAECBNpWQACqbZfGwAgQIECAAAECBAgQIECAAAECBAgQIECAAAECBAgQIECAAAECBAgQIECAAAECBAgQIECAAAECBAgQEICyBwgQIECAAAECBAgQIECAAAECBAgQIECAAAECBAgQIECAAAECBAgQIECAAAECBAgQIECAAAECBAgQaFsBAai2XRoDI0CAAAECBAgQIECAAAECBAgQIECAAAECBAgQIECAAAECBAgQIECAAAECBAgQIECAAAECBAgQIEBAAMoeIECAAAECBAgQIECAAAECBAgQIECAAAECBAgQIECAAAECBAgQIECAAAECBAgQIECAAAECBAgQIECgbQUEoNp2aQyMAAECBAgQIECAAAECBAgQIECAAAECBAgQIECAAAECBAgQIECAAAECBAgQIECAAAECBAgQIECAAAEBKHuAAAECBAgQIECAAAECBAgQIECAAAECBAgQIECAAAECBAgQIECAAAECBAgQIECAAAECBAgQIECAAIG2FRCAatulMTACBAgQIECAAAECBAgQIECAAAECBAgQIECAAAECBAgQIECAAAECBAgQIECAAAECBAgQIECAAAECBASg7AECBAgQIECAAAECBAgQIECAAAECBAgQIECAAAECBAgQIECAAAECBAgQIECAAAECBAgQIECAAAECBNpWQACqbZfGwAgQIECAAAECBAgQIECAAAECBAgQIECAAAECBAgQIECAAAECBAgQIECAAAECBAgQIECAAAECBAgQEICyBwgQIECAAAECBAgQIECAAAECBAgQIECAAAECBAgQIECAAAECBAgQIECAAAECBAgQIECAAAECBAgQaFsBAai2XRoDI0CAAAECBAgQIECAAAECBAgQIECAAAECBAgQIECAAAECBAgQIECAAAECBAgQIECAAAECBAgQIEBAAMoeIECAAAECBAgQIECAAAECBAgQIECAAAECBAgQIECAAAECBAgQIECAAAECBAgQIECAAAECBAgQIECgbQUEoNp2aQyMAAECBAgQIECAAAECBAgQIECAAAECBAgQIECAAAECBAgQIECAAAECBAgQIECAAAECBAgQIECAAAEBKHuAAAECBAgQIECAAAECBAgQIECAAAECBAgQIECAAAECBAgQIECAAAECBAgQIECAAAECBAgQIECAAIG2FRCAatulMTACBAgQIECAAAECBAgQIECAAAECBAgQIECAAAECBAgQIECAAAECBAgQIECAAAECBAgQIECAAAECBASg7AECBAgQIECAAAECBAgQIECAAAECBAgQIECAAAECBAgQIECAAAECBAgQIECAAAECBAgQIECAAAECBNpWQACqbZfGwAgQIECAAAECBAgQIECAAAECBAgQIECAAAECBAgQIECAAAECBAgQIECAAAECBAgQIECAAAECBAgQEICyBwgQIECAAAECBAgQIECAAAECBAgQIECAAAECBAgQIECAAAECBAgQIECAAAECBAgQIECAAAECBAgQaFsBAai2XRoDI0CAAAECBAgQIECAAAECBAgQIECAAAECBAgQIECAAAECBAgQIECAAAECBAgQIECAAAECBAgQIEBAAMoeIECAAAECBAgQIECAAAECBAgQIECAAAECBAgQIECAAAECBAgQIECAAAECBAgQIECAAAECBAgQIECgbQUEoNp2aQyMAAECBAgQIECAAAECBAgQIECAAAECBAgQIECAAAECBAgQIECAAAECBAgQIECAAAECBAgQIECAAAEBKHuAAAECBAgQIECAAAECBAgQIECAAAECBAgQIECAAAECBAgQIECAAAECBAgQIECAAAECBAgQIECAAIG2FRCAatulMTACBAgQIECAAAECBAgQIECAAAECBAgQIECAAAECBAgQIECAAAECBAgQIECAAAECBAgQIECAAAECBNo+ADVnzpw5lokAAQIECBAgQIAAAQIECBAgQIAAAQIECBAgQIAAAQIECBAgQIAAAQIECBAgQIAAAQIECBAgQIAAgZ4R+NjHPtbWGaO2HlwsiQBUz2xMdyVAgAABAgQIECBAgAABAgQIECBAgAABAgQIECBAgAABAgQIECBAgAABAgQIECBAgAABAgQIECAQAgJQBfeBAFRBQN0JECBAgAABAgQIECBAgAABAgQIECBAgAABAgQIECBAgAABAgQIECBAgAABAgQIECBAgAABAgQI1BAQgCq4PQSgCgLqToAAAQIECBAgQIAAAQIECBAgQIAAAQIECBAgQIAAAQIECBAgQIAAAQIECBAgQIAAAQIECBAgQKCGgABUwe0hAFUQUHcCBAgQIECAAAECBAgQIECAAAECBAgQIECAAAECBAgQIECAAAECBAgQIECAAAECBAgQIECAAAECNQQEoApuDwGogoC6EyBAgAABAgQIECBAgAABAgQIECBAgAABAgQIECBAgAABAgQIECBAgAABAgQIECBAgAABAgQIEKghIABVcHsIQBUE1J0AAQIECBAgQIAAAQIECBAgQIAAAQIECBAgQIAAAQIECBAgQIAAAQIECBAgQIAAAQIECBAgQIBADQEBqILbQwCqIKDuBAgQIECAAAECBAgQIECAAAECBAgQIECAAAECBAgQIECAAAECBAgQIECAAAECBAgQIECAAAECBGoICEAV3B4CUAUBdSdAgAABAgQIECBAgAABAgQIECBAgAABAgQIECBAgAABAgQIECBAgAABAgQIECBAgAABAgQIECBQQ0AAquD2EIAqCKg7AQIECBAgQIAAAQIECBAgQIAAAQIECBAgQIAAAQIECBAgQIAAAQIECBAgQIAAAQIECBAgQIAAgRoCAlAFt4cAVEFA3QkQIECAAAECBAgQIECAAAECBAgQIECAAAECBAgQIECAAAECBAgQIECAAAECBAgQIECAAAECBAjUEBCAKrg9BKAKAupOgAABAgQIECBAgAABAgQIECBAgAABAgQIECBAgAABAgQIECBAgAABAgQIECBAgAABAgQIECBAoIaAAFTB7SEAVRBQdwIECBAgQIAAAQIECBAgQIAAAQIECBAgQIAAAQIECBAgQIAAAQIECBAgQIAAAQIECBAgQIAAAQI1BASgCm4PAaiCgLoTIECAAAECBAgQIECAAAECBAgQIECAAAECBAgQIECAAAECBAgQIECAAAECBAgQIECAAAECBAgQqCEgAFVwewhAFQTUnQABAgQIECBAgAABAgQIECBAgAABAgQIECBAgAABAgQIECBAgAABAgQIECBAgAABAgQIECBAgEANAQGogttDAKogoO4ECBAgQIAAAQIECBAgQIAAAQIECBAgQIAAAQIECBAgQIAAAQIECBAgQIAAAQIECBAgQIAAAQIEaggIQBXcHgJQBQF1J0CAAAECBAgQIECAAAECBAgQIECAAAECBAgQIECAAAECBAgQIECAAAECBAgQIECAAAECBAgQIFBDQACq4PYQgCoIqDsBAgQIECBAgAABAgQIECBAgAABAgQIECBAgAABAgQIECBAgAABAgQIECBAgAABAgQIECBAgACBGgICUAW3hwBUQUDdCRAgQIAAAQIECBAgQIAAAQIECBAgQIAAAQIECBAgQIAAAQIECBAgQIAAAQIECBAgQIAAAQIECNQQEIAquD0EoAoC6k6AAAECBAgQIECAAAECBAgQIECAAAECBAgQIECAAAECBAgQIECAAAECBAgQIECAAAECBAgQIECghoAAVMHtIQBVEFB3AgQIECBAgAABAgQIECBAgAABAgQIECBAgAABAgQIECBAgAABAgQIECBAgAABAgQIECBAgAABAjUEBKAKbg8BqIKAuhMgQIAAAQIECBDoIjBlypR00003pYkTJ6aXXnopTZs2Lb377rucCBAgQIAAAQIECLSNwBJLLJEOP/zw9I1vfCPF/9YIECBAgAABAgQIECBAgAABAgQIECBAgAABAgQIECBAoGcFBKAK+gpAFQTUnQABAgQIECBAgMD/F4jg05FHHpluv/12JgQIECBAgAABAgT6hMCAAQPSrrvumg455JC08cYb94kxGyQBAgQIECBAgAABAgQIECBAgAABAgQIECBAgAABAgT6ooAAVMFVE4AqCKg7AQIECBAgQIAAgZTSsccem370ox+xIECAAAECBAgQINBnBXbbbbd06aWXpoUWWqjPzsHACRAgQIAAAQIECBAgQIAAAQIECBAgQIAAAQIECBAg0K4CAlAFV0YAqiCg7gQIECBAgAABAqUWmD59evryl7+cHnnkkVI7mDwBAgQIECBAgED/EFhllVXSTTfdlFZeeeX+MSGzIECAAAECBAgQIECAAAECBAgQIECAAAECBAgQIECAQJsICEAVXAgBqIKAuhMgQIAAAQIECJRaYN11102TJk0qtYHJEyBAgAABAgQI9C+BqAD1q1/9Ku244479a2JmQ4AAAQIECBAgQIAAAQIECBAgQIAAAQIECBAgQIAAgV4UEIAqiC8AVRBQdwIECBAgQIAAgdIK7LHHHunqq68u7fxNnAABAgQIECBAoH8LTJw4MY0YMaJ/T9LsCBAgQIAAAQIECBAgQIAAAQIECBAgQIAAAQIECBAg8BEJCEAVhBaAKgioOwECBAgQIECAQCkFrr/++rTrrrtWnfugQYPS0UcfndZee+20zjrrpCFDhpTSyaQJECBAgAABAgTaU+Dyyy9PZ5xxRnryySerDnDYsGFp8uTJabHFFmvPSRgVAQIECBAgQIAAAQIECBAgQIAAAQIECBAgQIAAAQIE+pCAAFTBxRKAKgioOwECBAgQIECAQCkFVl111TRlypSKc992223TpZdemoYOHVpKG5MmQIAAAQIECBDoOwI/+clPsuD+Bx98UHHQX/rSl9JNN93UdyZkpAQIECBAgAABAgQIECBAgAABAgQIECBAgAABAgQIEGhTAQGoggsjAFUQUHcCBAgQIECAAIHSCTzyyCNpo402qjjv7bffPt18882lMzFhAgQIECBAgACBvisQv28j6PTaa69VnMQDDzyQhg8f3ncnaOQECBAgQIAAAQIECBAgQIAAAQIECBAgQIAAAQIECBBoAwEBqIKLIABVEFB3AgQIECBAgACB0gkcd9xx6Qc/+EG3eS+22GLp6aefTosvvnjpTEyYAAECBAgQIECgbws8+uijaZNNNkmzZs3qNpFddtklXXfddX17gkZPgAABAgQIECBAgAABAgQIECBAgAABAgQIECBAgACBXhYQgCq4AAJQBQF1J0CAAAECBAgQKJ3AiBEj0p133tlt3kcccUQaP3586TxMmAABAgQIECBAoH8InHfeeenQQw/tNpl55pknPf/882mZZZbpHxM1CwIECBAgQIAAAQIECBAgQIAAAQIECBAgQIAAAQIECPSCgABUQXQBqIKAuhMgQIAAAQIECJROYNVVV01TpkzpNu9rrrkm7bbbbqXzMGECBAgQIECAAIH+I7DGGmukyZMnd5vQMccck370ox/1n4maCQECBAgQIECAAAECBAgQIECAAAECBAgQIECAAAECBD5iAQGoguACUAUBdSdAgAABAgQIECidwCKLLJLeeeedbvN+5ZVX0rBhw0rnYcIECBAgQIAAAQL9R+Ciiy5KBx54YMUJ/fvf/04DBw7sP5M1EwIECBAgQIAAAQIECBAgQIAAAQIECBAgQIAAAQIECHyEAgJQBbEFoAoC6k6AAAECBAgQIFA6gY997GMV5zxnzpzSWZgwAQIECBAgQIBA/xKIkNPiiy+e4r+7tl/84hdpn3326V8TNhsCBAgQIECAAAECBAgQIECAAAECBAgQIECAAAECBAh8RAICUAWhBaAKAupOgAABAgQIECBQOgEBqNItuQkTIECAAAECBEolsOeee6Zf//rX3ea82Wabpfvuu69UFiZLgAABAgQIECBAgAABAgQIECBAgAABAgQIECBAgACBVgkIQBWUFIAqCKg7AQIECBAgQIBA6QQEoEq35CZMgAABAgQIECiVwB133JFGjhxZcc7PPfdcWm655UrlYbIECBAgQIAAAQIECBAgQIAAAQIECBAgQIAAAQIECBBohYAAVEFFAaiCgLoTIECAAAECBAiUTkAAqnRLbsIECBAgQIAAgVIJzJkzJy299NLplVde6TbvsWPHppNPPrlUHiZLgAABAgQIECBAgAABAgQIECBAgAABAgQIECBAgACBVggIQBVUFIAqCKg7AQIECBAgQIBA6QQEoEq35CZMgAABAgQIECidwJgxY9K4ceO6zftTn/pUmjp1aqr2m7h0UCZMgAABAgQIECBAgAABAgQIECBAgAABAgQIECBAgACBOgUEoOqEqnaZAFRBQN0JECBAgAABAgRKJyAAVbolN2ECBAgQIECAQOkEnn/++bT88stXnPddd92Vttpqq9KZmDABAgQIECBAgAABAgQIECBAgAABAgQIECBAgAABAgSKCAhAFdFLKQlAFQTUnQABAgQIECBAoHQCAlClW3ITJkCAAAECBAiUUmD48OHpoYce6jb3vffeO1155ZWlNDFpAgQIECBAgAABAgQIECBAgAABAgQIECBAgAABAgQINCsgANWs3P/vJwBVEFB3AgQIECBAgACB0gkIQJVuyU2YAAECBAgQIFBKgZ///Odp//337zb3BRZYIL3++utpoYUWKqWLSRMgQIAAAQIECBAgQIAAAQIECBAgQIAAAQIECBAgQKAZAQGoZtQ69RGAKgioOwECBAgQIECAQOkEBKBKt+QmTIAAAQIECBAopcC7776bhgwZkmbOnNlt/hdccEE68MADS+li0gQIECBAgAABAgQIECBAgAABAgQIECBAgAABAgQIEGhGQACqGbVOfQSgCgLqToAAAQIECBAgUDoBAajSLbkJEyBAgAABAgRKK7Dvvvumyy+/vNv8N9hgg/TII4+U1sXECRAgQIAAAQIECBAgQIAAAQIECBAgQIAAAQIECBAg0KiAAFSjYl2uF4AqCKg7AQIECBAgQIBA6QQEoEq35CZMgAABAgQIECitwP33358233zzivOfMmVKWnnllUtrY+IECBAgQIAAAQIECBAgQIAAAQIECBAgQIAAAQIECBBoREAAqhGtCtcKQBUE1J0AAQIECBAgQKB0Aj0VgPrHP/6R4t+k/+KLLxY2XXzxxdMiiyyS1llnnbTlllumkSNHpk9/+tOp2tjreWDe+DbbbLN08803p4UXXrie27mGQEMCX/va19IvfvGLin0WXHDB9MADD6S11167oXu6+KMVKLKGRfpWm+XUqVPTRRddlI4++uh+fW7Vsmt2BwwbNiwNHDgw+46Jz118z3z+859PAwYMaPaWfbrf7373u7TjjjtWncMPf/jD9N3vfrdPz/GjHvx7772Xzj///A/3Vt7z/UbJEyr+9+WXXz49//zz3W4Uezv2uEaAAAECBAgQIECAAAECBAgQIECAAAECBAgQIECAAAEC+QICUPlGNa8QgCoIqDsBAgQIECBAgEDpBPpCAKrSokQoKl5Q3XPPPbMX1xttXi5uVMz1rRToiQBMK8fnXvkCRdawSN+uI3v//ffTT37yk3T88cenjTbaqN8HN3siAFVpteeZZ5508MEHpzFjxqQISJWpCUC1drWj2tD++++f4ndHveFWv1FauwaV7vb9738/jR07ttuf4vfltGnTUpwBGgECBAgQIECAAAECBAgQIECAAAECBAgQIECAAAECBAjUFhCAKrhDBKAKAupOgAABAgQIECBQOoG+GoDqWKgVV1wxXXjhhWmLLbZoqCKUl4tLt9XbasKtDMC01cRKNJgia1ikb2fip556Ku27777piSeeyP5xGSrXfVQBqA7nqMh21VVXpR122KGh75i+/FEQgGrN6r399ttZMPHcc8/NbthIdT+/UVqzBrXu8sorr6Sll146zZkzp9tlt9xyS9puu+16fhCeQIAAAQIECBAgQIAAAQIECBAgQIAAAQIECBAgQIAAgT4uIABVcAEFoAoC6k6AAAECBAgQIFA6gb4egOpYsB/96EfpqKOOSvPOO29da+jl4rqYXNRDAq0KwPTQ8Ny2DoEia1ikbwztvffeSxMmTMjCFbNnz/5wtAJQdSxcE5dEJZhrrrkm7bLLLk307ntdBKCKrVkEau69994snPjSSy99eDMBqGKuPdF76623TnfddVe3W++6667p2muv7YlHuicBAgQIECBAgAABAgQIECBAgAABAgQIECBAgAABAgT6lYAAVMHlFIAqCKg7AQIECBAgQIBA6QT6SwAqFi5CUEcffXRdVToEoEq31dtqwkUDMG01mZIOpsgaFukb1Z723HPP9Mwzz3STF4Dquc04ePDgNHHixLTeeuv13EPa5M4CUM0vxD//+c908MEHVwzPCEA179pTPX/5y1+m0aNHd7v9gAED0vTp01N87jUCBAgQIECAAAECBAgQIECAAAECBAgQIECAAAECBAgQqC4gAFVwdwhAFQTUnQABAgQIECBAoHQC/SkA1UiVDgGo0m31tppwkQBMW02kxIMpsobN9n3nnXfSqFGj0v33319RXgCqZzdk2EclqIEDB/bsg3r57gJQzS9ABLGPPfbYijcQgGretad6zpw5Mw0ZMiS9++673R5x9tlnp8MOO6ynHu2+BAgQIECAAAECBAgQIECAAAECBAgQIECAAAECBAgQ6BcCAlAFl1EAqiCg7gQIECBAgAABAqUT6E8BqFi8+Lf133PPPWnNNdesuZYCUKXb6m014WYDMG01iZIPpsgaNttXACqlWnY9vSXj+/LWW29N22yzTU8/qlfvLwDVPL8AVPN2vdXzoIMOShdeeGG3x6+11lrpD3/4Q28Ny3MJECBAgAABAgQIECBAgAABAgQIECBAgAABAgQIECDQJwQEoAoukwBUQUDdCRAgQIAAAQIESifQWwGovEoIs2bNSm+88UZ677330oMPPpguv/zydNddd9W1PmWp0lEXhosIEOgRgWZDTEUGIwCVH4D64Q9/mL773e/WzTxjxoz01FNPpTPOOCPdeOONuf0OOeSQdM4556Rq3525N+gDFwhANb9IrQpANT8CPRsVePTRR9OGG25YsduUKVPSyiuv3OgtXU+AAAECBAgQIECAAAECBAgQIECAAAECBAgQIECAAIHSCAhAFVxqAaiCgLoTIECAAAECBAiUTqBdA1CVFmLq1Knp8MMPz31JvSxVOkq3WU2YQBsJCED1zmLkVYBqNADVMYs5c+aka665Ju21115p9uzZVSe3zjrrpDvuuCMttthivQPwETxVAKp5ZAGo5u16s+cqq6ySnn766W5DOOKII9L48eN7c2ieTYAAAQIECBAgQIAAAQIECM+2EfIAACAASURBVBAgQIAAAQIECBAgQIAAgbYWEIAquDwCUAUBdSdAgAABAgQIECidQF8KQMXivP/+++l73/teOvPMM2uu1ciRI7Og1MCBA0u3piZMgEDPCwhA9bxxpSf0VAAqnhUhqMMOOyydd955VSe31FJLpagYs/TSS/cOwEfwVAGo5pEFoJq3682eP/7xjytWjhs8eHCaPn16GjBgQG8Oz7MJECBAgAABAgQIECBAgAABAgQIECBAgAABAgQIECDQtgICUAWXRgCqIKDuBAgQIECAAAECpRPoawGoWKB33nkn7bzzzunOO++sul4LLrhgeuCBB9Laa6/d62v60ksvpYsvvjgLZE2ePPnD6iKLL7542nLLLbOqVuuvv36ad955q471jTfeSDfddFO66KKL0h//+McsCBYtqpCstdZaad9990077bRTWmihhQrPt+NZV111VfasN99888N7xvM++9nPpt122y3tvvvuaZlllin8vHpu8Pe//z2b+w033JCeffbZDw1jPOutt17af//903bbbVdo/mH6hz/8IasCc88996QXX3xxrrnHOMM3gg+bbbZZ5r355punBRZYoJ4pfCTXzJo1K/31r39Nv/71r9PEiROz/915/WL8K620Utp+++3T6NGjs7Wste9aOeiPYg1jvBFi+dvf/pZ9Xjr2y2uvvTbXVOaZZ540bNiwbC0jLLnHHns0bCEA1crdUf+9ejIAFaPIC/80+93SW+fqu+++m2699dZ0ySWXpMcff/zD8yA+A6uvvnp2Duy5555zneV5Bs1W2ap/lXvuyjgfXnjhhXT99dena6+9Nvs+6Xw+hMuyyy6bnfFxLjR6xveFANTMmTPTfffdl/0muf/++zODjt8UIR+/TT73uc9l+2LUqFFp6NChPbcgne4caxO/OeK7/rbbbsu+gztax++l/fbbL22xxRYtDyTFHlhyySUrVn+L75H4vtcIECBAgAABAgQIECBAgAABAgQIECBAgAABAgQIECBAoLuAAFTBXSEAVRBQdwIECBAgQIAAgdIJ9MUAVCzSI488kr2Y/J///KfqmtV6Sfsf//hH2mCDDeZ6wbbzjeLl55tvvjktvPDC3e5f6wXnzs98++230/HHH5/OPffc3H217rrrpiuvvDILYXRu7733XjrnnHPSmDFj5npBudINo9rVT3/607TPPvs0FWqZOnVqOuGEE9Jll12WO96OC8IwXqxfbbXV6u5Ty75ruCDGFAGxeFE7r8X8v//972fXN1KtIYxjjU488cQU/7uRFi/LH3zwwenkk09OQ4YMqbtrq8MzMe4IrB177LFzvcyfN6B4qTzW/IADDmioWlq7rWHMM16ev/fee9MhhxySpkyZkjf1bn8PiwkTJmTBvnpCYUXWsJG+tc6beibZ8ZmKPRLBgQ8++KBit/gMRxiikX0cN7r99tuz8GH4V2oRIrniiivSfPPNV89wc6/p6QBUhCA33XTT9O9//7viWBoNQH1U52rXwTZ6rh166KFp3LhxadFFF80NgdX6bs3br7/97W/TDjvskLvOed/RX/3qV9Pll1+ee5+OC2J/Pvjgg+lb3/pW+tOf/lR3vzjj40w59dRTM5uuLW+/1POgSp5586/1G6XaM+OeMY/zzz+/YtCnWr/4fXLGGWek4cOHp2q/GSv1rWUTIbOopBZB1GhPPfVUFuR+4okncsnirI7fRXFWNzKevBtH2OuWW27pdlns19i3GgECBAgQIECAAAECBAgQIECAAAECBAgQIECAAAECBAh0FxCAKrgrBKAKAupOgAABAgQIECBQOoG+GoCKl7vj38gfVW6qtXgpP6o8VKrQU+Tl4noCUPES7y677JKi+lO9LV6sj+pDUZ0nWrw4H3OcNGlSvbfIrotAztlnn113CCheDI+Xfvfee+8Uoa1m2ne+8510yimn1BWiqSc8E1WtogpJVKCoFkSoNs5tttkmq4A0aNCg3Kn85S9/yaqJNROY6XzzCI1cffXVWUWvelojAZi8+0VoJSpgPfPMM3mXVv37iiuumAWo4kX3elo7rWGMN86DI488Ml1wwQX1DL/mNbvuumtWsS1v/xRZw0b65gVK8ibcEdiJyl9R7eqxxx6r2CW+C6JSUHx+6m1xdhx22GHpvPPOa9k9857d0wGoqPYSZ3e1FlVifv/736cVVlih5lA/6nO182DiuyPCIREUbqRFRb/4zpw2bVracccdq3btawGof/7zn9n3YlR8arZVO+P7QgAqqjv95Cc/yQLZnSs9NWoRlR8jPPWJT3yirq71BKCWWGKJLID87W9/u6FQVgyg0d86eYOOvR/nf9cWIbj4TETwSiNAgAABAgQIECBAgAABAgQIECBAgAABAgQIECBAgACBuQUEoAruCAGogoC6EyBAgAABAgQIlE6grwagYqEi7BAvwFZrSy21VFZhYOmll+52SU8GoNZee+0ULwrPmDGj4f00ePDgdM8992QvGG+99dbpb3/7W8P3iA5RreGoo47K7Rsv6Ud4IapizJ49O/f6WhfUGxzJC89EoOfJJ5/MQj3Njukb3/hGNq9alaCiCki85N9ISK3W/GPtIpC33nrr5To2EoCpdrNWrl08I17yjmpeMba8qhrtsoYx7nihPyq0XHTRRbnu9V4QobioyBZVxaq1ImvYSN9WBaDiXIqgQQSWqrVwjMoqeevf0f/VV1/NKvFVCxCussoq6b777ktDhw6tlz73up4MQMVeiiBoraDMOuusk+6444602GKLVR1rKz+b9Z6rHYN54YUXCn13xDl20EEHpdh31VpfCkCFR4SKJ0+enLu38i6I75MI18b50NHaPQD11ltvZRX+rrvuurzp1fX3CP5FdcxVV1019/q8ANQDDzyQLr300qyCYrMt9unRRx9d95lV6znx+Y9AVqXfbqeffnqKoLdGgAABAgQIECBAgAABAgQIECBAgAABAgQIECBAgAABAnMLCEAV3BECUAUBdSdAgAABAgQIECidQF8OQEWVpc022yyr/lKpRXghwjSVqtr0VAAqXrSO6iDNhJ865jB8+PAs1BHhrWZbVKuI4MHqq69e8xZR8SAqhTQbNOp683qCR3nhmf/6r/9KZ511VqExRZjn9ttvz4IAlVq8FL7DDjukBx98sFniiv0+85nPpDvvvDN9+tOfrnnfRgIwlW4UAYsw6okXsiM8F9U4aoVg2mENO1yiIsk3v/nNlq5j3CwqYu2xxx5V71tkDRvp28oA1HPPPZfifHn55ZcrzqvRwFJ8xqLSXuzHSu24445L48aNa+na9FQAatasWXVVotl3333Tz3/+85qfj944VwM5zrWoXnX33Xe31LzrzfpKACrOqS9/+cvp8ccfb5lHR0h5zTXXzO7ZzgGo2A9xhsXntJUtfl/cdtttKcKAtVotmwioR4XLCGUWafX+1qn3GYcffngWAu3aVl555cKVIusdg+sIECBAgAABAgQIECBAgAABAgQIECBAgAABAgQIECDQlwQEoAqulgBUQUDdCRAgQIAAAQIESifQlwNQeSGmWMzf/va3WdCla8vrG8GqqHKw8MILd+tbNJDwUW2yE088MZ100klVH/ff//3facsttywU1qp085/97Gc1K3Pl2bfKJ178vuKKK9J8883X7ZY9FZqJB0U1rfHjx9cMSDQSgKnkEfs6Xh5vVXCt8zMiPHbNNddkQYpqrR3WMMaWF+gpspci2BNBlgUWWKDibYqsYSN9i543Cy64YIpKK1EB6oMPPkj77LNPVsWmWvvNb36TVUbLaxF6impSUWmtUpt//vmzEOaGG26Yd6uG/t6qAFQEnt54440sQBtByLPPPjtFqLZWi+/LW2+9NW2zzTZtd67GeowdOzadeuqpDXk2c3FfCED1RGW4DqtRo0ZlZ2SErNs1ABWf9fh8xnddT7R6wr6tsKln7Hm/deq5R8c18btorbXWqtglgnSVAvWN3N+1BAgQIECAAAECBAgQIECAAAECBAgQIECAAAECBAgQ6G8CAlAFV1QAqiCg7gQIECBAgAABAqUT6MsBqDfffDONGDEiTZo0qeq6nXnmmVk1m64tL8DRqgDUwQcfnFXpWW655VIES5555pl01FFHZcGsetuyyy6b4oXzCHJFICte2o+qCaecckrNAMxWW22VIsyw0EILdXtUvPQflZ8i5FWtLbrooun4449PETgYOnRoVpUqXgA+4YQT0r333lu1X1R2iEDB8ssvX/GaPPvOnQYMGJDGjBmTDjjggDRs2LBsvk899VT2z/IMowpTVOOK8XRuMfcID02cOLHi+GLe3/3ud9Nuu+2WlllmmQ8DMDNnzswCEvGyda35R4WQmP8aa6xR1aiRAEzXm0yfPj0Lrk2ePLnmForqV7FW8cJ2hHhi/cLu5JNPTjfeeGPNviussEJWRSb2baXW22vYMaYI+MV8qrWYe5wBHQZxXVRni8pwsbdrGYbBww8/nO39Sq3IGjbSt5UBqJhHXtWmWsHBzg6vvvpq2nzzzatWRal1htZ79jXqXuS+9fSNz9QNN9xQMRgb/XvzXI29HOvx+uuv554LcYatt956Kc7Xd955J91xxx3pmGOOyb6f6ml9IQBVT0h0xRVXTD/+8Y+z3xHx3RqhuHq+X+J303XXXZd23nnntg1ARSXCCOrVCsnG+h966KHpkEMOyc76eeed98P9EOfjlClTam6HqIZ24YUXZvuoUmskABXfu1HVMCp2ffKTn/zw98aRRx6ZG0xs9VnzhS98If35z3/uNqWoNPjTn/60no+IawgQIECAAAECBAgQIECAAAECBAgQIECAAAECBAgQIFAaAQGogkstAFUQUHcCBAgQIECAAIHSCfTlAFS8uB2VGCLMUK1Ve1E7L8BRNAAVIZhbbrklbbTRRt2G9tZbb2XVdSJgkte22GKL7EXrT3ziE3NdGtU+Tj/99CyoU63VCnDkvRwd1R2i0slKK63U7fbxkni8NH7cccdVfXatigx59h03XWedddK1115bMYRTT3WPzpVvOg/02WefTRtvvHGaNm1at/FHn3vuuSetv/76VecWzx43blzN4E2tgEDcuJEATNeB5IV+Imh3ySWXZM+o9PmOvROBhwi6RBioWqtVyaq31zDGnBeAjABgVHAaNGhQxSnmBcmq7Z+OmxVZw2b75p159QQB4vwZOXJkeuyxxyq65AUYOzrlBanOOeecLFzR6pZXAarVz+u4X5zpEZqM4FC11pvnat65EGOOMF0EcCPo0rW9++67WeW+K6+8Mpew3QNQeSHXmOD++++fYo9GFaeurZ7v1/gMRZC0a/9agcW8M6XzOPLO2Fqf9bzPeDwnfh9EAHrVVVetuN5hGOscQetqLb5r4hyIYGClVm8AKoJkF110UbffOXHPen4vRUj80UcfzULSrWgTJkxIRxxxRLdbxRkQ3xvVAl+teLZ7ECBAgAABAgQIECBAgAABAgQIECBAgAABAgQIECBAoK8JCEAVXDEBqIKAuhMgQIAAAQIECJROoL8HoA477LB09tlnd1vXIi8X11OR5YorrkijR4+uup+iOsWXvvSlmvstXuZ94IEHKoaQouPLL7+cBXleeOGFiveJ0NRDDz3U7QXnDz74IO2zzz7p17/+dcV+9YaADjzwwHTZZZdVvEeElyJks9hiizVsHx3y5h7X5FWgiWvCOSpndW61Xsqu90XqqMK17bbbVq1MUav6Voyl2QDMSy+9lFV/+vvf/17RPV5Iv+aaa7KAXV6LgF68eP6f//yn4qW1KlnlfX56eg3j/rG3IyAY+7lrm3/++dN9992XNtxww5oMtT7L8803X1bpa5NNNql4j2bXsMj6tyIAFc/PC8tcddVVWUCuWouASJyt5513XkNnT96erOfvvRGAisBDnJfxeanWevNczQsDxphPO+20dOyxx1YMRXbMqZ6wSVzb7gGoRx55JKuGVe1sywtHxhwj6Lr33ntnIdxKrdoZ0w4BqKhStuuuu6b4nFZqEXCOsF5USazVwiBC1uPHj696WbUgWHSoJwAV1fluu+22rOpTtfbkk0+m4cOHVw3sNhIsq+eMiWDwEksske2Bri3vbKzn/q4hQIAAAQIECBAgQIAAAQIECBAgQIAAAQIECBAgQIBAfxIQgCq4mgJQBQF1J0CAAAECBAgQKJ1Afw9AffWrX02XX355t3XNC3AUqQBVK/zTMZB6XgyOCktRaahai4odEaKqVkmq2kvBecGpQw45JKuMUW1vdIyn1kvmtcIjefZx/1oVpDp7HHDAAVm1o2qt0QBUzPmMM85IUf2oUpWUzs8599xz09ixY1OEptZee+3sP1Exa/XVV89enq5VJaLZ8Mwvf/nLmsG6fffdN1144YV1VaiIl+Nj/KeeempVv2rr0Ntr2DHgeFF96tSpKV6Q/+Mf/5j953/+53+yCl4RXFhggQVqnum/+93v0o477tjQ/um4uNk1jP7N9m1VACovUBABugj8xOe4Uss7QyI8FSHQav2LfNF+1AGoZZZZJptLfCfUankmPXmuPvHEE9n4ompPpbbKKqtkgcChQ4fm0j/44IPpi1/8YtXwUNyg3QNQxx9/fBb4qtTijI/qhttss02uRV6Vs0oOvR2AiiBefP6i+l21+UeI5ytf+Uru/OOCvLBvrbBpPb9z6gkUNftbp64JVrkozsAIknVtI0aMyCrBaQQIECBAgAABAgQIECBAgAABAgQIECBAgAABAgQIECDwfwICUAV3ggBUQUDdCRAgQIAAAQIESicgAPVixTUvEoCqVnWq84PyAiSxLlFBKV5Er9WaCVLcddddKV7irVYd4je/+U3NUEjHeP71r3+l7bbbLqvEU6lVe0k+b+4DBw5M999/f4rKEHktrxrX+eefnw466KC5bvPss89mlbOmTZtW9fYrrrhiigpXu+++e1YlIy8MljfOrn9vZt3yXmyvt+pR57E899xzWWWNCG9UahEkipe9Bw0aNNefe3sNG/Wudn1ZA1B51YqqVY/rcMyrYFdPqKHZNfyoAlBxDkUI9fDDD0+LLrpo7nB781y94IIL0sEHH1x1jPUGSuMGeSG7uKadA1B5YZnVVlst+34ZMmRI7ppGuDIqSc2cOTNFsPmzn/1sWmuttdIaa6yRVSmMz0nX74beDkDlfb9VO9NrYUQYcs8992x4f+UFoJZaaqn06KOPpqWXXjp3LWp97uv9vZT7kE4X3Hzzzd2qR8af41mxLz71qU81cjvXEiBAgAABAgQIECBAgAABAgQIECBAgAABAgQIECBAoN8KCEAVXFoBqIKAuhMgQIAAAQIECJROQACq9QGoSqGbrhsrL0Cy5JJLpt///vdphRVWqLknmwnS1HpBe5FFFklRAeTzn/98XZ+FWs+vVkUmb+5RUSleio4XzPNaXkWkSi/qv/XWW2nkyJHpsccey7t99veo5LTpppum3XbbLQukLbfccrnVofJu3My65VWYqRXaqzaevFBVtSBMb69hnm+tv8+aNSv99a9/TZdddlm69NJL02uvvVb18koVxDoubmYNi/bNC6c0sgfyQkzVzrEITu63336ZX6XWSLWhZtaxJwNQEXzcfvvts7BHVHSrVcWt69h781yNkFZU7avUalXjq+Zfq4JS9GnnAFSEUzbYYIOqoc699torXXnllS0PtXZY9nYAKu9zXWvtqu2HvFBVBKGj4lTXint5AahGzqu8PVnrrG7mnJk9e3aK32GVvh+iMmeEIzUCBAgQIECAAAECBAgQIECAAAECBAgQIECAAAECBAgQUAGq8B4QgCpM6AYECBAgQIAAAQIlE+jvAahqL6rmBTiKVICq50XcvOfXGwJq5mXrWgGCep/b8TE57bTTUryYXKlFxYyoYrXYYovN9ee8uVfrV+kZeRV8qr3snVc5qtYxMM8882TVQKJC1KhRo9LQoUMbPjWaCc888cQTKfble++9V/F59VQeq9TxrLPOSkcddVTVOdx6661p2223bbs1rBc9QkNPPfVUuuWWW9Ltt9+eJk2alOLl9npafw5Avfrqq1l1mylTplSkiJDgjTfemKISUueWF8Q75JBDsjBOq6umdYyhpwJQEXaK74sjjjiioeBTPePqyXM1AmmjR49Ov/rVryquY71h2s6db7jhhhQB1mqtnQNQeaGbng6vNPOdXMk573uy2m+UWt/JzVZKyquqFUHthx9+uNt3Yd5aVAtJV/LI+86u53dXPWd+52uOOeaYdPrpp3frFiHoqJ6oESBAgAABAgQIECBAgAABAgQIECBAgAABAgQIECBAgIAAVOE9IABVmNANCBAgQIAAAQIESibQlwNQ//rXv1JUHnjooYeqrlq1F7Wbfbk4HlTrRdx6q20UeX7nyTb6svXMmTOzF9sj1NLTrdpL/62ae4y/2QDU9OnT05ZbbpkmT55cmCGqxowdOzarENU1LFLt5s0EoPLmeuaZZ6Zvf/vbDc8n776VKgG1wxpWm2gEe+68886sykucDfHyfrOtPwegwuSkk05KJ598ckWewYMHZ9Xg1lhjjbn+XqvCTL3nX7PrEf3yAlBdz/wZM2akqAo0YcKEdPHFF+c+equttsr2TgSH6m29ea7mVQVrNHwVc77rrrvSiBEjUoSrKrV2DkDddttt2e+Caq2ZCkj17oO83wcLLrhgeuCBB7LqYnmt2TO21uej0QqPncdY677VKgXmBaC++tWvpssvvzyPIvt7bwSgnn766RQV7Sq1OBs32WSTusbuIgIECBAgQIAAAQIECBAgQIAAAQIECBAgQIAAAQIECPRngY/11L8ht0VoH2vRfXrsNgJQPUbrxgQIECBAgAABAv1UoC8HoPJeEI4lu/7669POO+/cbfXy+jZbAareF5yLPL/zZBoNQOW9LN/KbV7tZetWzT3GmhfeqfWy++OPP56iyk0EJFrRFl100RRhod133z3NO++8NW/ZEwGoZitgNBN2aJc17ECeNWtWVt0pwjxRKatVrb8HoPICCl0/PxGI2W+//dJll11WkXj99ddPEydOTIMGDWrVEnS7T6MBqM43iL0RAdCXXnqp5vg+85nPZCHRlVZaqa559Oa5mvfsWt9l1SbX6L6o9zsprqv3nMo7Y6qFZ/K+E+p9fl0LX+GiRr+Tqz0nb/7V1rWVFR47j+3www/PKrtVatV+9+Tto3YPQMVc40yL3wpdW5yDl1xySbPbRD8CBAgQIECAAAECBAgQIECAAAECBAgQIECAAAECBAj0GwEBqIJLKQBVEFB3AgQIECBAgACB0gn05QBU3su1taqRNPtycWyQVrzgXOT5nTdpo2PJe1m+lR+Aai9Ft2ruMda8l93zqn385S9/yQJyU6ZMadnUR48enQWhFlpooar3bKcAVN7nqJJhO63h888/n/baa6/0yCOPtGwNO27U3wNQ7733Xtppp52y0FKl1jXQ9PLLL6eNN944vfDCCxWvz/u8tWKBigSg4vn1Bh8jBBWVxD796U/nDrs3z9W8Z/fVANSzzz6b7bVp06ZV9BeA2izdfPPNaeGFF57Lp6cCUI3+1ohB5X239IUAVHyXf/Ob3+y2B+P7/fXXX08LLLBA7vngAgIECBAgQIAAAQIECBAgQIAAAQIECBAgQIAAAQIECPRnAQGogqsrAFUQUHcCBAgQIECAAIHSCfTlANQvf/nLFGGTam3JJZdMv//979MKK6zQ7ZIiAY5mXgTuOoAiz+98r0bHkveyfCs/AH0hABXzjRDItddem0455ZT0zDPPtITgW9/6Vho/fnyq9vlqpwBUX64AFUGcrbfeOv3tb39rybp1vUl/D0DFfH/961+nPffcs6Lf/PPPn+6777604YYbZn8Pjy996UsVrx08eHB68MEH0xprrNEja9Fx06IBqLhPVAaMSm2zZ8+uOdatttoquzavolVvnqt5z47vv4cffjgNHTq07nXJC67UCrrV+k7q2EM77LBD7ljyxtBsAOrMM89M3/72t3Of3+wFjX4nV3tOs78ReioAVdYKUO+++24aMmRImjlzZrelikp44a0RIECAAAECBAgQIECAAAECBAgQIECAAAECBAgQIECgzAICUAVXXwCqIKDuBAgQIECAAAECpRPoqwGoOXPmpP322y/FC6jVWry8/pvf/KZiJZ5mXy6OZ7XiBeciz+8830bHkveyfCs/AH0lANUx59hTEai5+OKL06WXXppeeeWVpjm6Bke63qgnAlDNvtifV0XryiuvTHvvvfdcU2jV/o2b5j2/Wtgi9nJU74oqPfW2eeaZJ62++uopAhgR5InqUV/5ylcqdq9VQS46NLOGHQ9qtm/e57eZaj+vvvpq2nzzzatWQTvxxBPTSSedlPLO3O222y4LC/V0RZRWBKA++OCDdNhhh2WV2vLamDFjsnBkte/K6J+3LnnPaOTvXc/VCGjEXr777rsr3mbZZZdNjz76aBo2bFjdj3nooYfSFltskcKpUmvnANRtt92WYi9Waz1dpazR7+Rq42z2jK31+VhkkUWykOLnP//5uvdCPWdWtbB5syG2SoNrVbCu4YmnlFUYvOqqq7p1jfM2AqIaAQIECBAgQIAAAQIECBAgQIAAAQIECBAgQIAAAQIEyiwgAFVw9QWgCgLqToAAAQIECBAgUDqBvhqAeu6559Lw4cPTyy+/XHXNar3o3OzLxfGwVrzgXOT5nSfczFhqvSC92mqrpfvvvz+reNBTrVVzj/E1G56pZ25vvPFGuueee9LVV1+dbr/99hRBg0bacccdl8aNG1exSzMBmLyXySPQcfbZZzcyxOzaWnsozoc77rgjffGLX5zrvu2whrUqF3UMdsCAAVlIKgJcG220UfrkJz851zxq7Z9qAb6OGzSzhkX75gVtmglARbAp9s55551Xce+ss8462R7497//nTbeeOMsJFipRUBgjz32aHj/NdqhFQGoeOb02do3swAAIABJREFU6dPTlltumSZPnlxzCBGai89/VBqr1XrzXG116OWGG25Iu+yyS1Pfra0KquSdd9UqQOX123///bOQa0+1Zr6TK42l2TO2mfM8zyLv3Kn2uyFvLaqtYaXxtGpf5c210t8jZDtixIiKXeO36HLLLdfMbfUhQIAAAQIECBAgQIAAAQIECBAgQIAAAQIECBAgQIBAvxAQgCq4jAJQBQF1J0CAAAECBAgQKJ1AXwxAxQv7EW6KgEm1lleBp9mXi+N5rXjBucjzO8+5mbEcf/zx6bTTTqtIt9RSS2XVQpZeeuke+yy0au4xwJ4MQHUFmDFjRpo0aVL2zOuuuy63QlStCmTNhGemTp2aNthgg6qhv2bCL1HhJUIrUbmnUqtW2aO313DmzJlZQOPWW2+tuk+PPPLILIA2cODAqtcIQP0fzSOPPJJVgfrPf/7TzaojBBcBqKg0VKnFuRGVZZZffvkeOzc6btyqAFTcL4IN22yzTZo9e3bNcUfVsAhDLrHEElWv681zNc7zeH61Fp+Tbbfdtu61qTWXuMlHUQEq72yvFp7JOycbrVR24IEHpptuuimtsMIKaa211kprr712WmaZZVKEfiIo3LXiWTPfyZUWptkztkh4rdoGefbZZ7Pw47Rp0ypeEmdxBFKjal7n1l8CUPGbM34TVaoKOXbs2HTyySfX/dlyIQECBAgQIECAAAECBAgQIECAAAECBAgQIECAAAECBPqbgABUwRUVgCoIqDsBAgQIECBAgEDpBPpiAOrhhx9O22+/fYpASrU2cuTIdOONN1YNPzT7cnE8rxUvOBd5fuc5NzOWWi9IxwvM9957b9pkk0167LPQqrnHAPNekq/0on6EZ15//fX01FNPpb///e8pXtKO/8TLzaNGjUqXXHJJqva56ECZNWtWuuaaa9Lo0aOrhidqVdNqJgCVF/rJC/1VWtC//e1v2Yvtr732WsX1rhaq6u01bNXza30WylIBKhb+vffeSzvttFOaOHFixX1w8MEHZ+dthBwqtUMOOSSdc845uZ+bVhwqrQxARbAhgnITJkzIHdqYMWPSKaecUnWOvXmu5oVealWj6zrxt956K8X352OPPVbVpEgA6vzzz08HHXRQrvcFF1yQYt9Va9UCUHnViqqFOis9580338wq/0TwtVLrqI622GKLffjnZr6TK9272TPuL3/5S/b9/c9//rPimNdff/3scz5o0KDcNei44LLLLktf//rXG94P/SUAFRM/4YQT0qmnntrN4FOf+lSK0F3eb4a6sV1IgAABAgQIECBAgAABAgQIECBAgAABAgQIECBAgACBPiYgAFVwwQSgCgLqToAAAQIECBAgUDqBvhSAitDJ1Vdfnb7xjW+kqEZSrcWcouJFVPao1pp9uTju14oXnIs8v/OcmhlL3gvS9YYZbr/99rTrrrumoUOHpngR/NOf/nRWIWONNdZIw4YNS5/4xCcqvhTcqrmHQ6MBqLxKFjGH3//+9ykq2uS1f/3rXymqiTz00EMVL42KIRHWC5+urZkAVNzj3HPPTYcddljVoe27777pwgsvTAMGDMgbforwR1SvqPRSd0fnCLUceuih3e7Vm2sYg2nVi/W1Kt2UKQCVt7c+/vGPpzh/o2JY11bPeZu7GRu4oJUBqHjs9OnT05ZbbpkmT55ccxSxH6IKVARIKrXePFfznr3SSitlY4/KRXktzvU41+J8qNZqBaDOOuusdNRRR1XtW08YK/bZPvvsUzVwFzevFoCKv+VVsLriiiuy8Gpeq1UZLfpW+q5s5ju50jiaPWPzwozxeb3qqqvSV77ylbzpZ39/4403suphTzzxRMXrBw8enFV/i+/9rq1V53Tct5Zr/P23v/1t2mGHHeqaUzMXPf/881Ur3N11110pKj5qBAgQIECAAAECBAgQIECAAAECBAgQIECAAAECBAgQKKOAAFTBVReAKgioOwECBAgQIECAQOkE2jkAFS9gRxWDeBE4Xm6NihAvvvhi7hpFFZ+ozjNw4MCq1zb7cnHcsBUvOBd5fudJNTOWvBek8170j+e///77ae+9907XXnttVeN2DM/kVVGKyZx22mnp2GOPza3okFcdpFr1pHhGswGoJ598Mg0fPrxq9bN55pkn2/u77LJL7ufk+uuvT7vvvnvVClYRAosX25dffvlu92rV/o0bNxpiiz55L9bH/KNaUVQ0q9bihfZ4aT1CcZVanB/3339/WnfddSv+vdk1LLL+edVtalUdy9sQzz33XLa3Xn755bxL5/p7MxVlGnpAl4tbHYCK2995551ZYHb27Nk1h7b11lunqLa08MILd7uuN8/Ves61b33rW2n8+PE1z7W8sEvHpGsFoPI+z/Xsl3rWo1YAKi+49JnPfCZb8wi8VmsRwooKVFERsFKrFvyr9Z0cfe644470xS9+MfcjUOSMzQvK1jP/ju/5CHlddNFFVce7xx57pAiUVTpr887pWmvY9YG9HYCK8cR3+gMPPNDNIn4LXXnllblr6gICBAgQIECAAAECBAgQIECAAAECBAgQIECAAAECBAj0RwEBqIKrKgBVEFB3AgQIECBAgACB0gn0VgCqp6CjGkFUulhzzTVrPqLIy8XNhI66DqbI8zvfq9mxRDhkzz33rGoU1YtuvvnmtOqqq3a7JoJpEbLZa6+9+mR4Jm/uESL61a9+lYWDan0+4j7x4nO1SilRqenss8+uaNxseCbvpfx4WIw/XtqPZ1Qaf4w3XsKPF9dnzJhRdQ+MGTMmnXLKKW1XxSsGnFfxJi8IFuGn3XbbLU2aNKnmOVGrqkizaxgPbLZvXgAqQmuPPvpoWnrppRs+YmNfxJ4977zzGup74oknppNOOqmhPkUu7okAVMz9yCOPTBMmTMgdWq3qQXlnS0+eq3nPjonF90VUZ5p33nm7zTPCxvGdEGdDXqsVgIpKQREUiUBYtRbjOProoyueLVE1b/vtt695NsV9a4Vn8sJo0X+LLbZI1113XVapsGuL/XD55Zen/fffv+p33Oqrr5791lhiiSXm6p4X1Ing6c4775xHnAW/N9hgg6qh71oB25deeimravb3v/+9qe/46BSGsc7xHVCtzT///CmqH0VwslLrbwGoSy+9NO23337dprrAAguk119/PS200EK56+oCAgQIECBAgAABAgQIECBAgAABAgQIECBAgAABAgQI9DcBAaiCKyoAVRBQdwIECBAgQIAAgdIJ9LcA1M9+9rOsakNeK/JycbOho85jKvL8zvdpdiz1VPoYMGBAOvTQQ9Phhx/+YaWMF154IXuJ/vzzz69JXKvaSKvmHgPIqzZS6UX9euYe995nn32ysMDKK6+c4gXnaBEY+t///d/0/e9/P6sgUq1Vqw7ScX2zAZjoP3ny5LT55ptnL1zXalGt5oQTTsgqGMX4o2rXU089lcaOHZtVVKvVqr3c39Gnt9cwr/pWjDP2b4S4DjrooDR06NA0a9as9Ne//jXFGRH7NzzyWrsFoCIAF8G1CFFUa/HZGzduXLbmEfS69dZb08iRI9NnP/vZvOlmYYYRI0ZUDfV1vUEETqNK2BprrJF771Zd0BMBqBjb9OnTs9BIfL5qtQgx3X333Wm55Zbrdlk9Z0tPnav1PDsG3PVceOutt9KNN96YIshWT4XFuEetAFRUENt4441TfFfUavE9/d3vfjf7bonKW7FXzzjjjNzvlo575lUPis/uTjvtVLOq16KLLprOOuus9OUvfzl98pOfzM6IZ555Jv3gBz9Il112Wc3xV/ut8ctf/jKNHj26at911lknC9hGFaZYswhRxZ6IMXRuRc/YOOO++c1v1pxDx16MKk+xnyMYFyHLCMEdc8wxmUWtlldVrL8FoN59993suyT+u2uLCqUHHnhgq4459yFAgAABAgQIECBAgAABAgQIECBAgAABAgQIECBAgECfERCAKrhUAlAFAXUnQIAAAQIECBAonUB/CkCddtpp2Uu7lapbdF3YIi8XNxs66jyGIs/vfJ8iY6nnBfFmPhDxYneEg+LF9kqtVXOPezcTgIp+PTX3jvmOGjUqq5I1cODAigZFAlBxw3pebm9m7aJPhFomTpyY1ltvvaq3aIc1jGDeOeec0+w06+pXK+hRZA2L9G1m3hGC2nbbbXPnHGGYCEs99thjudfGBXFthGeq7fO6btLgRT0VgIphxLm1zTbb1AzNxHUR3om9N99883UbfU+dLXnnaqvPtfhtUK26Xa3PRYT0IjwaFamKtlpjyAtARcAxgj0XXXRR0WF06x8Vj+K7Z9CgQd3+1miIMG4QlaYuvvjiue5V9IyNCk5RxTAqOfZE22qrrbIgZiWDjuf1twBUzOvrX/96xXDchhtumKJ6mUaAAAECBAgQIECAAAECBAgQIECAAAECBAgQIECAAIGyCQhAFVxxAaiCgLoTIECAAAECBAiUTqA/BKDmmWeerIpDVCuqJ/wUi1zk5eIioaOODVbk+Z03aZGxxMvt3/nOdzK7VrVYiwj+7LLLLlVv2aq5xwOaDUDF3E8//fSsAkmrWwSIoqrHmmuuWfXWRQIwcdN4uf973/teOvPMM1s6/HrWr+jnp+uAm13DvJfr64WJOUcFmkpt3333TT//+c9TpXOyyBoW6ZtXYabSPGpVsup6/bnnnpsOO+ywuviuvPLKtPfee9d1basu6skAVJwLRx55ZJowYULN4caeuf3227NqSl1bb52rMY4IH8Xa5VXoy1uLb3zjG+ntt99OV199dcVLawWgokO9QbJa41hllVXSFltskVVsq9TyAlDRJ6pQbb/99rlVvfI8Ov89LyD67LPPZhWwpk2bVvdtK82lFd+TU6dOzapgTZo0qe6x1HNhPWG8uE/eGV3PGnaMp9ZvnbimkTOunjlWu+aBBx5Im222WcU/T5kyJasYqREgQIAAAQIECBAgQIAAAQIECBAgQIAAAQIECBAgQKBMAgJQBVdbAKogoO4ECBAgQIAAAQKlE+jrAah4SfoXv/hFWnfddRtauyIvFxcJHXUMssjzO0+06FhaWSUjQgERHIiqG9X2VYy9VXOPezUbnom+PREiipfjr7322vTFL36x5n4sEoDpuHGMP9b/hBNOaGjvV7t4wQUXzMJrERjIa+2whkVDbLFfL7nkkvT000+nCHRUaquttlq6//7705AhQ7r9ucgaFun73HPPpahA8/LLL+ct04d/zwusdL7RX/7yl7TJJpukf/7znzXvv9RSS6UHH3wwLb/88nWPoxUX9mQAKsY3ffr0tOWWW+aGZmpVAeqNc7XDNir/RAgq9nYzraOyT1Qai+/WSi1vPxUNYkXAJqqWRYWhY489tuIY6g3PtDIENWDAgKyy1c4771yVtpkKWBGoiUpNCy+88If3bdUZG0Gs0aNHp7vvvruZ7dCtzzrrrJNVfVt66aVz79cfA1Ax6Tjznn/++W7zj0B1te+SXCwXECBAgAABAgQIECBAgAABAgQIECBAgAABAgQIECBAoI8KCEAVXDgBqIKAuhMgQIAAAQIECJROoK8GoCLwdOKJJ6Ztttmm7qpPnRe3yMvFRUNHMY4iz+88j1aMJV7WHz9+fFZRqFolnLwPxqKLLpqiMk2EZ2qFn1o597hXkQBU9J81a1a6/PLL08EHH5wFooq0FVdcMV133XXpC1/4Qu5tigRgOt88QkD33ntvOvDAA9MzzzyT+9xqF8TnKar5fPazn63rHq3av0XXsNkQW+f9GsGAESNGpLDs2mIvRxAjzpmurcgaFunbTPBr3Lhx6bjjjqtrbesNcNSqjlXXg5q8qKcDUDGseisYnXHGGemoo46qOJOP+lztPIgIQR1//PHZud5IizWNCmALLbRQquWcF4CKZ7711lvpgAMOyM7ERloEsOIsWnLJJbOAZ9EAVDw7wnxxxkc4tdm2zDLLpCuuuKJq9Z/O93388cfTyJEj04wZM+p6XAQO45xZZJFFPry+lWds7IdzzjknjRkzptD3XATrfvCDH2T7o57WXwNQp556asXg8eKLL55V/opwrUaAAAECBAgQIECAAAECBAgQIECAAAECBAgQIECAAIGyCAhAFVxpAaiCgLoTIECAAAECBAiUTqAvBKDipdJPfOIT2YvHo0aNSptuumkaNGhQobUq8nJxK0JHRZ7feeKtGEvH/aISToSgorpDIy1eLB87dmwaNmxYXd1aNfd4WNEAVMeAp06dmgXqLrvssoZDYLE/owpTvOw/cODAugyKBGAqPSDCFlEtJV5wbyQIFWOPql277757Q0HCdlrDCLFF5arYh2+//Xau/2677ZbOOuusDyuYvPrqq2nzzTdPU6ZMqdh3jz32yIIP880331x/L7KGRfrGIGK9f/KTn2Qhl3qCe/VWy+mY4O2335622267iqGwuKZWMCx3AQpe8FEEoCJkduSRR2afjVotKoPdd999afXVV6962Ud1rnYdQCPhyAgEnn/++XOdA0UDUI3u0xhDBMr222+/D8+iVgWgYiwdHlGhsNpnvdIixpkewZ/4rMUY621ROW7//fev6zxedtll06OPPjrXd2grz9iOMb/xxhvpxz/+cRaGilBUvW2DDTbIKopFRbxGWn8NQL3yyivZ90el0Owtt9ySnZ0aAQIECBAgQIAAAQIECBAgQIAAAQIECBAgQIAAAQIEyiIgAFVwpQWgCgLqToAAAQIECBAgUDqBngpAlQ6yH004XpK+7bbb0k033ZQefvjhrFpV5xZBp4022ih95StfySrnFA2jtRPdzJkzs0BDhMDiBfYIRr377rvd5h8vrEeFjwjHRNWkeeedty2mES9kv/DCC1kYKtbwj3/8Y3rzzTc/HFtU7lhppZWySl2jR49uq7EXBYx1iioq8aJ+VGDpmHdU44iAyk477ZSF1KKSS39p8VmN0F5UMZs8efKH4b0BAwakFVZYIdujX/rSl9Lw4cNT/LN620MPPZS22GKLFNWgKrVVVlkl+5wMHTq03luW/rreOlcjIBdV4n7+85+nO+6448PPRZwFUXkoAkFR4ayR/dHoYsZnM87UqC715JNPfnimdowhgkIRGqm3slCjz+98feczMipC/fWvf53rjOz47ETgepdddsk+B83ahH2ECc8777wUn6nO3yUd36Nf/vKX07bbbps++clPFplWQ31jXBFOiuDoPffck5566qm5gpQRjP3c5z6X9txzzyx07nPenTd++0SluK5t1113LVRprKGFdDEBAgQIECBAgAABAgQIECBAgAABAgQIECBAgAABAgTaQEAAquAiCEAVBNSdAAECBAgQIECgdAICUKVbchMmQIBATYGodnPaaadVvea4445L48aNo0iAAIFSClx11VVpr7326jb3CMtNnz49DR48uJQuJk2AAAECBAgQIECAAAECBAgQIECAAAECBAgQIECAQPkEBKAKrrkAVEFA3QkQIECAAAECBEonIABVuiU3YQIECFQVePXVV9Pmm2+epkyZUvGa+eefP6v+tOGGG1IkQIBAKQWiWuSQIUO6VYgMjLPPPjsddthhpXQxaQIECBAgQIAAAQIECBAgQIAAAQIECBAgQIAAAQIEyicgAFVwzQWgCgLqToAAAQIECBAgUDoBAajSLbkJEyBAoKLAnDlz0g9/+MMUFZ6qtfXXXz9NnDgxDRo0iCIBAgRKK3DwwQenCy64oNv811prrfSHP/yhtC4mToAAAQIECBAgQIAAAQIECBAgQIAAAQIECBAgQIBAuQQEoAqutwBUQUDdCRAgQIAAAQIESicgAFW6JTdhAgQIVBR4+OGH0/bbb59mzJhRVeicc85Jhx56KEECBAiUWuCxxx5LG2ywQUWDqKC38sorl9rH5AkQIECAAAECBAgQIECAAAECBAgQIECAAAECBAgQKIeAAFTBdRaAKgioOwECBAgQIECAQOkEBKBKt+QmTIBAiQXefvvt9MYbb6TFF188LbzwwimqPv3jH/9IF198cTr11FPT+++/X1VnqaWWSg8++GBafvnlSyxo6gQIEPg/gVVWWSU9/fTT3TiOOOKINH78eEwECBAgQIAAAQIECBAgQIAAAQIECBAgQIAAAQIECBDo9wICUAWXWACqIKDuBAgQIECAAAECpRMQgCrdkpswAQIlFvjzn/+chg8fnv71r381rDBmzJh0yimnpGrfGw3fUAcCBAj0YYHTTz89HXPMMd1mMHjw4DR9+vQ0YMCAPjw7QydAgAABAgQIECBAgAABAgQIECBAgAABAgQIECBAgEC+gABUvlHNKwSgCgLqToAAAQIECBAgUDoBAajSLbkJEyBQYoGo9rTBBhukF198sSGFFVZYId19991pueWWa6ifiwkQINBfBV577bW05JJLptmzZ3eb4g033JB22mmn/jp18yJAgAABAgQIECBAgAABAgQIECBAgAABAgQIECBAgEAmIABVcCMIQBUE1J0AAQIECBAgQKB0AgJQpVtyEyZAoMQCb775ZhoxYkSaNGlS3QrzzDNPuuaaa9Iuu+xSdx8XEiBAoAwCO+ywQ7r55pu7TTX++W9/+9syEJgjAQIECBAgQIAAAQIECBAgQIAAAQIECBAgQIAAAQIlFhCAKrj4AlAFAXUnQIAAAQIECBAonYAAVOmW3IQJECixwDvvvJNGjRqV7r///roVzjjjjPTtb387/q09dfdxIQECBMogEJWeKoVDIzg6bdq0tPjii5eBwRwJECBAgAABAgQIECBAgAABAgQIECBAgAABAgQIECipgABUwYUXgCoIqDsBAgQIECBAgEDpBASgSrfkJkyAQIkF5syZk0aPHp1+9atf5Sqsssoq6bzzzktbbLGF8FOulgsIECijwPvvv5+WWGKJNGPGjG7Tj/DoUUcdVUYWcyZAgAABAgQIECBAgAABAgQIECBAgAABAgQIECBAoCQCAlAFF1oAqiCg7gQIECBAgAABAqUTEIAq3ZKbMAECJRe44IIL0s9+9rP04osvpjfffPNDjQEDBqQVVlghjRw5Mh1wwAFptdVWS/POO2/JtUyfAAECtQWOOOKINGHChG4XrbzyymnKlCn4CBAgQIAAAQIECBAgQIAAAQIECBAgQIAAAQIECBAg0G8FBKAKLq0AVEFA3QkQIECAAAECBEonIABVuiU3YQIECBAgQIAAgRYJ/PnPf05f+MIXKt7t8ccfT+uuu26LnuQ2BAgQIECAAAECBAgQIECAAAECBAgQIECAAAECBAgQaC8BAaiC6yEAVRBQdwIECBAgQIAAgdIJCECVbslNmAABAgQIECBAoIUCa665ZvrTn/7U7Y7f/OY3009/+tMWPsmtCBAgQIAAAQIECBAgQIAAAQIECBAgQIAAAQIECBAg0D4CAlAF10IAqiCg7gQIECBAgAABAqUTEIAq3ZKbMAECBAgQIECAQAsFzj777PStb32r2x0HDx6cpk+fngYMGNDCp7kVAQIECBAgQIAAAQIECBAgQIAAAQIECBAgQIAAAQIE2kNAAKrgOghAFQTUnQABAgQIECBAoHQCAlClW3ITJkCAAAECBAgQaKHAjBkz0hJLLJHef//9bne96qqr0h577NHCp7kVAQIECBAgQIAAAQIECBAgQIAAAQIECBAgQIAAAQIE2kNAAKrgOghAFQTUnQABAgQIECBAoHQCAlClW3ITJkCAAAECBAgQaLHArrvumq6//vpudx0xYkSaOHFii5/mdgQIECBAgAABAgQIECBAgAABAgQIECBAgAABAgQIEOh9AQGogmsgAFUQUHcCBAgQIECAAIHSCQhAlW7JTZgAAQIECBAgQKDFArfccksaNWpUt7vGb+2pU6emT33qUy1+otsRIECAAAECBAgQIECAAAECBAgQIECAAAECBAgQIECgdwUEoAr6C0AVBNSdAAECBAgQIECgdAICUKVbchMmQIAAAQIECBBoscDs2bPTkksumV577bVudx43blw67rjjWvxEtyNAgAABAgQIECBAgAABAgQIECBAgAABAgQIECBAgEDvCghAFfQXgCoIqDsBAgQIECBAgEDpBKoFoN58883SWZgwAQIECBAgQIAAgWYFTjrppDRhwoRu3Zdbbrn03HPPNXtb/QgQIECAAAECBAgQIECAAAECBAgQIECAAAECBAgQINCWAgJQBZdFAKogoO4ECBAgQIAAAQKlE6gWgCodhAkTIECAAAECBAgQIECAAIE2F1hooYXSsGHD0jLLLJO23nrrtMcee6Tll1++zUdteAQIECBAgAABAgQIECBAgAABAgQIECBAgEB/FBCAKriqAlAFAXUnQIAAAQIECBAonYAAVOmW3IQJECBAgAABAgQIECBAoB8JbL/99mn8+PHpM5/5TD+alakQIECAAAECBAgQIECAAAECBAgQIECAAAEC7S4gAFVwhQSgCgLqToAAAQIECBAgUDoBAajSLbkJEyBAgAABAgQIECBAgEA/FBg7dmw6+eST++HMTIkAAQIECBAgQIAAAQIECBAgQIAAAQIECBBoRwEBqIKrIgBVEFB3AgQIECBAgACB0gkIQJVuyU2YAAECBAgQIECAAAECBPqpwKabbpquv/76NGTIkH46Q9MiQIAAAQIECBAgQIAAAQIECBAgQIAAAQIE2kVAAKrgSghAFQTUnQABAgQIECBAoHQCAlClW3ITJkCAAAECBAgQIECAAIF+LLDuuuumBx98MH384x/vx7M0NQIECBAgQIAAAQIECBAgQIAAAQIECBAgQKC3BQSgCq6AAFRBQN0JECBAgAABAgRKJ1AtADV48ODSWZgwAQIECBAgQIAAgaICH3zwQXrnnXeK3kZ/AgQIFBLYbbfd0jXXXFPoHjoTIECAAAECBAgQIECAAAECBAgQIECAAAECBGoJCEAV3B8CUAUBdSdAgAABAgQIECidQLUA1Jw5c0pnYcIECBAgQIAAAQIECBCduMgSAAAgAElEQVQgQKCdBV5//fU0adKk9Pjjj6fTTz+9ZuDyN7/5Tdpxxx3beTrGRoAAAQIECBAgQIAAAQIECBAgQIAAAQIECPRhAQGogosnAFUQUHcCBAgQIECAAIHSCQhAlW7JTZgAAQIECBAgQIAAAQIE+oHAK6+8kr72ta+lu+66q+Js1lxzzfSHP/whVfv//f2AwBQIECBAgAABAgQIECBAgAABAgQIECDw/9i7FzCr6npv4L8T4JtYoCiYeE+lAu+hpaKmGCKKpojIIW+ImBcUTVDTRLwmmKh4RcRSERBvKSBy5HjJtNRjeKPylh5IDbwkJfYG2PusPS9bNszAnlmzZ+/Z67Ofp+cUs/6X3+f33zNszvrOIkCAQBkFBKBS4gtApQQ0nAABAgQIECBAIHMCAlCZa7mCCRAgQIAAAQIECBAgQKCKBHr16hUPP/xwrRUlT4raZZddqqhapRAgQIAAAQIECBAgQIAAAQIECBAgQIAAAQKVIiAAlbITAlApAQ0nQIAAAQIECBDInIAAVOZarmACBAgQIECAAAECBAgQqCKBBQsWxDbbbBOLFi1apaoRI0bEhRdeWEXVKoUAAQIECBAgQIAAAQIECBAgQIAAAQIECBCoFAEBqJSdEIBKCWg4AQIECBAgQIBA5gQEoDLXcgUTIECAAAECBAgQIECAQJUJDBkyJK677rpVqjrwwANj2rRpVVatcggQIECAAAECBAgQIECAAAECBAgQIECAAIFKEBCAStkFAaiUgIYTIECAAAECBAhkTkAAKnMtVzABAgQIECBAgAABAgQIVJnA5MmTo3///qtUtd1228VLL71UZdUqhwABAgQIECBAgAABAgQIECBAgAABAgQIEKgEAQGolF0QgEoJaDgBAgQIECBAgEDmBASgMtdyBRMgQIAAAQIECBAgQIBAlQnMmzcvNttss1WqWnfddePjjz+usmqVQ4AAAQIECBAgQIAAAQIECBAgQIAAAQIECFSCgABUyi4IQKUENJwAAQIECBAgQCBzAgJQmWu5ggkQIECAAAECBAgQIECgCgV8vq/CpiqJAAECBAgQIECAAAECBAgQIECAAAECBAhUsIAAVMrmCEClBDScAAECBAgQIEAgcwJukMpcyxVMgAABAgQIECBAgAABAlUo4PN9FTZVSQQIECBAgAABAgQIECBAgAABAgQIECBAoIIFBKBSNkcAKiWg4QQIECBAgAABApkTcINU5lquYAIECBAgQIAAAQIECBCoQgGf76uwqUoiQIAAAQIECBAgQIAAAQIECBAgQIAAAQIVLCAAlbI5AlApAQ0nQIAAAQIECBDInIAbpDLXcgUTIECAAAECBAgQIECAQBUK+HxfhU1VEgECBAgQIECAAAECBAgQIECAAAECBAgQqGABAaiUzRGASgloOAECBAgQIECAQOYE3CCVuZYrmAABAgQIECBAgAABAgSqUMDn+ypsqpIIECBAgAABAgQIECBAgAABAgQIECBAgEAFCwhApWyOAFRKQMMJECBAgAABAgQyJ+AGqcy1XMEECBAgQIAAAQIECBAgUIUCPt9XYVOVRIAAAQIECBAgQIAAAQIECBAgQIAAAQIEKlhAACplcwSgUgIaToAAAQIECBAgkDkBN0hlruUKJkCAAAECBAgQIECAAIEqFPD5vgqbqiQCBAgQIECAAAECBAgQIECAAAECBAgQIFDBAgJQKZsjAJUS0HACBAgQIECAAIHMCbhBKnMtVzABAgQIECBAgAABAgQIVKGAz/dV2FQlESBAgAABAgQIECBAgAABAgQIECBAgACBChYQgErZHAGolICGEyBAgAABAgQIZE7ADVKZa7mCCRAgQIAAAQIECBAgQKAKBXy+r8KmKokAAQIECBAgQIAAAQIECBAgQIAAAQIECFSwgABUyuYIQKUENJwAAQIECBAgQCBzAm6QylzLFUyAAAECBAgQIECAAAECVSjg830VNlVJBAgQIECAAAECBAgQIECAAAECBAgQIECgggUEoFI2RwAqJaDhBAgQIECAAAECmRNwg1TmWq5gAgQIECBAgAABAgQIEKhCAZ/vq7CpSiJAgAABAgQIECBAgAABAgQIECBAgAABAhUsIACVsjkCUCkBDSdAgAABAgQIEMicgBukMtdyBRMgQIAAAQIECBAgQIBAFQr4fF+FTVUSAQIECBAgQIAAAQIECBAgQIAAAQIECBCoYAEBqJTNEYBKCWg4AQIECBAgQIBA5gTcIJW5liuYAAECBAgQIECAAAECBKpQwOf7KmyqkggQIECAAAECBAgQIECAAAECBAgQIECAQAULCEClbI4AVEpAwwkQIECAAAECBDIn4AapzLVcwQQIECBAgAABAgQIECBQhQI+31dhU5VEgAABAgQIECBAgAABAgQIECBAgAABAgQqWEAAKmVzBKBSAhpOgAABAgQIECCQOQE3SGWu5QomQIAAAQIECBAgQIAAgSoU8Pm+CpuqJAIECBAgQIAAAQIECBAgQIAAAQIECBAgUMECAlApmyMAlRLQcAIECBAgQIAAgcwJuEEqcy1XMAECBAgQIECAAAECBAhUoYDP91XYVCURIECAAAECBAgQIECAAAECBAgQIECAAIEKFhCAStkcAaiUgIYTIECAAAECBAhkTsANUplruYIJECBAgAABAgQIECBAoAoFfL6vwqYqiQABAgQIECBAgAABAgQIECBAgAABAgQIVLCAAFTK5ghApQQ0nAABAgQIECBAIHMCbpDKXMsVTIAAAQIECBAgQIAAAQJVKODzfRU2VUkECBAgQIAAAQIECBAgQIAAAQIECBAgQKCCBQSgUjZHAColoOEECBAgQIAAAQKZE3CDVOZarmACBAgQIECAAAECBAgQqEIBn++rsKlKIkCAAAECBAgQIECAAAECBAgQIECAAAECFSwgAJWyOQJQKQENJ0CAAAECBAgQyJyAG6Qy13IFEyBAgAABAgQIECBAgEAVCvh8X4VNVRIBAgQIECBAgAABAgQIECBAgAABAgQIEKhgAQGolM0RgEoJaDgBAgQIECBAgEDmBNwglbmWK5gAAQIECBAgQIAAAQIEqlDA5/sqbKqSCBAgQIAAAQIECBAgQIAAAQIECBAgQIBABQsIQKVsjgBUSkDDCRAgQIAAAQIEMifgBqnMtVzBBAgQIECAAAECBAgQIFCFAj7fV2FTlUSAAAECBAgQIECAAAECBAgQIECAAAECBCpYQAAqZXMEoFICGk6AAAECBAgQIJA5ATdIZa7lCiZAgAABAgQIECBAgACBKhTw+b4Km6okAgQIECBAgAABAgQIECBAgAABAgQIECBQwQICUCmbIwCVEtBwAgQIECBAgACBzAm4QSpzLVcwAQIECBAgQIAAAQIECFShgM/3VdhUJREgQIAAAQIECBAgQIAAAQIECBAgQIAAgQoWEIBK2RwBqJSAhhMgQIAAAQIECGROwA1SmWu5ggkQIECAAAECBAgQIECgCgV8vq/CpiqJAAECBAgQIECAAAECBAgQIECAAAECBAhUsIAAVMrmCEClBDScAAECBAgQIEAgcwJukMpcyxVMgAABAgQIECBAgAABAlUo4PN9FTZVSQQIECBAgAABAgQIECBAgAABAgQIECBAoIIFBKBSNkcAKiWg4QQIECBAgAABApkTcINU5lquYAIECBAgQIAAAQIECBCoQgGf76uwqUoiQIAAAQIECBAgQIAAAQIECBAgQIAAAQIVLCAAlbI5AlApAQ0nQIAAAQIECBDInIAbpDLXcgUTIECAAAECBAgQIECAQBUK+HxfhU1VEgECBAgQIECAAAECBAgQIECAAAECBAgQqGABAaiUzRGASgloOAECBAgQIECAQOYE3CCVuZYrmAABAgQIECBAgAABAgSqUMDn+ypsqpIIECBAgAABAgQIECBAgAABAgQIECBAgEAFCwhApWyOAFRKQMMJECBAgAABAgQyJ+AGqcy1XMEECBAgQIAAAQIECBAgUIUCPt9XYVOVRIAAAQIECBAgQIAAAQIECBAgQIAAAQIEKlhAACplcwSgUgIaToAAAQIECBAgkDkBN0hlruUKJkCAAAECBAgQIECAAIEqFPD5vgqbqiQCBAgQIECAAAECBAgQIECAAAECBAgQIFDBAgJQKZsjAJUS0HACBAgQIECAAIHMCbhBKnMtVzABAgQIECBAgAABAgQIVKGAz/dV2FQlESBAgAABAgQIECBAgAABAgQIECBAgACBChYQgErZHAGolICGEyBAgAABAgQIZE7ADVKZa7mCCRAgQIAAAQIECBAgQKAKBXy+r8KmKokAAQIECBAgQIAAAQIECBAgQIAAAQIECFSwgABUyuYIQKUENJwAAQIECBAgQCBzAm6QylzLFUyAAAECBAgQIECAAAECVSjg830VNlVJBAgQIECAAAECBAgQIECAAAECBAgQIECgggUEoFI2RwAqJaDhBAgQIECAAAECmRNwg1TmWq5gAgQIECBAgAABAgQIEKhCAZ/vq7CpSiJAgAABAgQIECBAgAABAgQIECBAgAABAhUsIACVsjkCUCkBDSdAgAABAgQIEMicgBukMtdyBRMgQIAAAQIECBAgQIBAFQr4fF+FTVUSAQIECBAgQIAAAQIECBAgQIAAAQIECBCoYAEBqJTNEYBKCWg4AQIECBAgQIBA5gTcIJW5liuYAAECBAgQIECAAAECBKpQwOf7KmyqkggQIECAAAECBAgQIECAAAECBAgQIECAQAULCEClbI4AVEpAwwkQIECAAAECBDIn4Aap2lv+0UcfxX333RdPPPFEvPrqq7FgwYJYtmxZ5s6HggkQIECAAAECBAgQIFCJAi1atIgOHTpEly5dYu+9947DDjss2rVrV4lbbbI9+XzfZNQWIkCAAAECBAgQIECAAAECBAgQIECAAAECBCJCACrlMRCASgloOAECBAgQIECAQOYE3CC1assvv/zyuP766wWeMvduUDABAgQIECBAgAABAs1VIAlEnXLKKXHuuec21xJS79vn+9SEJiBAgAABAgQIECBAgAABAgQIECBAgAABAgTqISAAVQ+s2i4VgEoJaDgBAgQIECBAgEDmBNwg9UXLX3vttRgyZEi89NJLuT/s3r179OzZM3beeefYaKONIrmhzosAAQIECBAgQIAAAQIEyi+QPKH3vffeixdeeCFmzpwZs2fPzm1q++23j7Fjx0anTp3Kv8km3oHP900MbjkCBAgQIECAAAECBAgQIECAAAECBAgQIJBxAQGolAdAAColoOEECBAgQIAAAQKZE3CDVE3Lk/DTkUcembuBrkuXLrnfGr7LLrtk7jwomAABAgQIECBAgAABAs1R4Lnnnovkab6vvvpq7hdYTJ48OXMhKJ/vm+PJtWcCBAgQIECAAAECBAgQIECAAAECBAgQINB8BQSgUvZOAColoOEECBAgQIAAAQKZE3CDVE3L999//9yTn5KnPiW/LdzTnjL3VlAwAQIECBAgQIAAAQLNXCB5KlTyVN/kaVDJk6AeeeSRZl5R/bbv8339vFxNgAABAgQIECBAgAABAgQIECBAgAABAgQIpBMQgErnFwJQKQENJ0CAAAECBAgQyJyAG6Qi91vCr7322tyTn6ZOnSr8lLl3gYIJECBAgAABAgQIEKgWgSQE1bdv39yToE477bTc032z8vL5PiudVicBAgQIECBAgAABAgQIECBAgAABAgQIEKgMAQGolH0QgEoJaDgBAgQIECBAgEDmBLJ+g9RHH32U+83gyU1yd955Z+yyyy6ZOwMKJkCAAAECBAgQIECAQDUJPPfcc/HDH/4w98stkif9tmvXrprKq7OWrH++z0STFUmAAAECBAgQIECAAAECBAgQIECAAAECBCpIQAAqZTMEoFICGk6AAAECBAgQIJA5gazfIDV+/Pj46U9/Gt27d48bbrghc/1XMAECBAgQIECAAAECBKpR4OSTT47Zs2fHxRdfHIMGDarGElepKeuf7zPRZEUSIECAAAECBAgQIECAAAECBAgQIECAAIEKEhCAStkMAaiUgIYTIECAAAECBAhkTiDrN0gdddRR8eijj8bo0aPj4IMPzlz/FUyAAAECBAgQIECAAIFqFHjwwQdj2LBhsd9++8Udd9xRjSWuUlPWP99nosmKJECAAAECBAgQIECAAAECBAgQIECAAAECFSQgAJWyGQJQKQENJ0CAAAECBAgQyJxA1m+Q2nnnneO9997L/WbwTTbZJHP9VzABAgQIECBAgAABAgSqUWD+/Pm5J/1utNFG8cILL1RjiavUlPXP95losiIJECBAgAABAgQIECBAgAABAgQIECBAgEAFCQhApWyGAFRKQMMJECBAgAABAgQyJ5D1G6SS0NOyZcti7ty50aJFi8z1X8EECBAgQIAAAQIECBCoRoHkc17nzp1zn/OSMFQWXln/fJ+FHquRAAECBAgQIECAAAECBAgQIECAAAECBAhUkoAAVMpuCEClBDScAAECBAgQIEAgcwJZv0Eq+W3gyetPf/pT5nqvYAIECBAgQIAAAQIECFSzwDe+8Y1ceclTf7Pwyvrn+yz0WI0ECBAgQIAAAQIECBAgQIAAAQIECBAgQKCSBASgUnZDAColoOEECBAgQIAAAQKZE8j6DVICUJk78gomQIAAAQIECBAgQCAjAgJQNY3+97//nZGOK5MAAQIECBAgQIAAAQIECBAgQIAAAQIECBBoSgEBqJTaAlApAQ0nQIAAAQIECBDInIAAlCdAZe7QK5gAAQIECBAgQIAAgUwICEDVtFkAKhPHXZEECBAgQIAAAQIECBAgQIAAAQIECBAgQKDJBQSgUpILQKUENJwAAQIECBAgQCBzAgJQAlCZO/QKJkCAAAECBAgQIEAgEwICUDVtFoDKxHFXJAECBAgQIECAAAECBAgQIECAAAECBAgQaHIBAaiU5AJQKQENJ0CAAAECBAgQyJyAAJQAVOYOvYIJECBAgAABAgQIEMiEgABUTZsFoDJx3BVJgAABAgQIECBAgAABAgQIECBAgAABAgSaXEAAKiW5AFRKQMMJECBAgAABAgQyJyAAJQCVuUOvYAIECBAgQIAAAQIEMiEgAFXTZgGoTBx3RRIgQIAAAQIECBAgQIAAAQIECBAgQIAAgSYXEIBKSS4AlRLQcAIECBAgQIAAgcwJCEAJQGXu0CuYAAECBAgQIECAAIFMCAhA1bRZACoTx12RBAgQIECAAAECBAgQIECAAAECBAgQIECgyQUEoFKSC0ClBDScAAECBAgQIEAgcwICUAJQmTv0CiZAgAABAgQIECBAIBMCAlA1bRaAysRxVyQBAgQIECBAgAABAgQIECBAgAABAgQIEGhyAQGolOQCUCkBDSdAgAABAgQIEMicgACUAFTmDr2CCRDIlMDSpUtj7ty58dprr8Wf//znmD9/frz//vvx4YcfxqJFi2Lx4sWRXJO8WrZsGa1bt442bdrE+uuvH1/72tdik002iS233DI6deoUnTt3zl3jRYAAAQIECDQPAQGomj4JQDWP82qXBAgQIECAAAECBAgQIECAAAECBAgQIECguQkIQKXsmABUSkDDCRAgQIAAAQIEMicgACUAlblDr2ACBKpe4Kmnnopnnnkmnn/++XjxxRcb7abf5GfmDjvsEF27do3ddtstunXrVvWWCiRAgAABAs1ZQACqpnsCUM35FNs7AQIECBAgQIAAAQIECBAgQIAAAQIECBCoXAEBqJS9EYBKCWg4AQIECBAgQIBA5gQEoASgMnfoFUyAQFUKzJo1K5L/zJ49O/dUp6Z4JU+L6t69e/To0SP3Hy8CBAgQIECgsgQEoGr6IQBVWefSbggQIECAAAECBAgQIECAAAECBAgQIECAQLUICECl7KQAVEpAwwkQIECAAAECBDInIAAlAJW5Q69gAgSqRuDtt9+OqVOnxgMPPBAffPBBWevaYIMN4gc/+EH07ds3tthii7LuxeIECBAgQIBAjYAAVI2DAJR3BAECBAgQIECAAAECBAgQIECAAAECBAgQIFAKAQGolKoCUCkBDSdAgAABAgQIEMicgACUAFTmDr2CCRBo9gIvvfRS3H777fHQQw8VVUv7ju1jk602jY026xjtN+4Q7TqsH23atYl1vrpO/J+1vxwtW7bIzbN06bL4v5/9Mz79+6ex6KNF8dGCD2PhXxbEe//7bsx/c14sfHdhUev17t07jj766Nh+++2Lut5FBAgQIECAQGkEBKBqXAWgSnO+zEqAAAECBAgQIECAAAECBAgQIECAAAECBLIuIACV8gQIQKUENJwAAQIECBAgQCBzAgJQAlCZO/QKJkCg2Qq8/vrrcfPNN68x+LRe+3bReZcu8c0dvxVbbbdNtG3XtlFq/uSjT+LNl1+PP875Q8x97tX4eOFHq503CUKdeOKJsc022zTK+iYhQIAAAQIE6icgAFXjJQBVv3PjagIECBAgQIAAAQIECBAgQIAAAQIECBAgQKA4AQGo4pzqvEoAKiWg4QQIECBAgAABApkTEIASgMrcoVcwAQLNTmDp0qUxZsyYGD9+fJ17b/3V1rHLPt+JnffqGltv1zSBozdefj1eePL5eO6x38Xivy+uc2+DBg2KM844I1q2bNns7G2YAAECBAg0ZwEBqJruCUA151Ns7wQIECBAgAABAgQIECBAgAABAgQIECBAoHIFBKBS9kYAKiWg4QQIECBAgAABApkTEIASgMrcoVcwAQLNSmDWrFkxatSomDdvXq373vwbW0S3XnvF7vt3i/iPMpX274inH3kqnprxZLzzp7dr3cSmm24aw4cPjx49epRpk5YlQIAAAQLZExCAqum5AFT2zr6KCRAgQIAAAQIECBAgQIAAAQIECBAgQIBAUwgIQKVUFoBKCWg4AQIECBAgQIBA5gQEoASgMnfoFUyAQLMRuOiii2LixIm17nerLltH98N7xA6771hR9bz49JyYfc+sePPVN2rd14ABA+KCCy6oqD3bDAECBAgQqFYBAaiazgpAVesJVxcBAgQIECBAgAABAgQIECBAgAABAgQIECivgABUSn8BqJSAhhMgQIAAAQIECGROQABKACpzh17BBAhUvMDcuXPj/PPPj1dffXWVvbbv2D56/bB37Nr9uxVdx7Ozfxsz7nwoFr67cJV9dunSJS655JLo3LlzRddgcwQIECBAoLkLCEDVdFAAqrmfZPsnQIAAAQIECBAgQIAAAQIECBAgQIAAAQKVKSAAlbIvAlApAQ0nQIAAAQIECBDInIAAlABU5g69ggkQqGiBGTNmxPDhw2PJkiWr7LNHvwPikIGHVvT+V97crybcH7OmPLzKnlu1ahWjRo2KXr16Nat6bJYAAQIECDQnAQGomm4JQDWnU2uvBAgQIECAAAECBAgQIECAAAECBAgQIECg+QgIQKXslQBUSkDDCRAgQIAAAQIEMicgACUAlblDr2ACBCpWYMKECXHFFVessr9Nvr5p9D35yNh6u20qdu+r29gbL78eU2+YHPPfmrfKZWeffXYMHDiwWdZl0wQIECBAoNIFBKBqOiQAVekn1f4IECBAgAABAgQIECBAgAABAgQIECBAgEDzFBCAStk3AaiUgIYTIECAAAECBAhkTkAASgAqc4dewQQIVKTA1VdfHTfeeOMqe+vWa6/of/oPK3LP9d3UpGvujKdmPLnKsJNOOimGDh1a3+lcT4AAAQIECKxBQACqBkgAyluFAAECBAgQIECAAAECBAgQIECAAAECBAgQKIWAAFRKVQGolICGEyBAgAABAgQIZE5AAEoAKnOHXsEECFScwOjRo2P8+PGr7Ovwk/rFPj/oXnH7TbOhxx6YHffcOGWVKQYNGhTDhg1LM7WxBAgQIECAwEoCAlA1IAJQ3hoECBAgQIAAAQIECBAgQIAAAQIECBAgQIBAKQQEoFKqCkClBDScAAECBAgQIEAgcwICUAJQmTv0CiZAoKIEanvyU4uWLeL4806MHXbfsaL22libefHpOXHrpTfHsqXLCqb0JKjGEjYPAQIECBCoERCAqnEQgPKOIECAAAECBAgQIECAAAECBAgQIECAAAECBEohIACVUlUAKiWg4QQIECBAgAABApkTEIASgMrcoVcwAQIVIzBhwoS44oorCvbT+qvrxIkjTo6tt9umYvZZio288fLrcfPIG2Lx3z8tmP7ss8+OgQMHlmJJcxIgQIAAgcwJCEDVtFwAKnNHX8EECBAgQIAAAQIECBAgQIAAAQIECBAgQKBJBASgUjILQKUENJwAAQIECBAgQCBzAgJQAlCZO/QKJkCgIgRmzJgRZ5xxRsFekvDTyZcMiS2/+fWK2GOpN/HnP74VN5w/dpUQ1JgxY6JXr16lXt78BAgQIECg6gUEoGpaLABV9UddgQQIECBAgAABAgQIECBAgAABAgQIECBAoCwCAlAp2QWgUgIaToAAAQIECBAgkDkBASgBqMwdegUTIFB2gblz58YRRxwRS5Ysye+lRcsWcdrPzqz6Jz+tjJ88Cerac66KZUuX5b/UqlWruPvuu6Nz585l75UNECBAgACB5iwgAFXTPQGo5nyK7Z0AAQIECBAgQIAAAQIECBAgQIAAAQIECFSugABUyt4IQKUENJwAAQIECBAgQCBzAgJQAlCZO/QKJkCg7AKHHXZYvPrqqwX7GDzi5Nhh9x3LvrdybODFp+fEuJE3FCzdpUuXuO+++8qxHWsSIECAAIGqERCAqmmlAFTVHGmFECBAgAABAgQIECBAgAABAgQIECBAgACBihIQgErZDgGolICGEyBAgAABAgQIZE5AAEoAKnOHXsEECJRV4KKLLoqJEycW7OHwk/rFPj/oXtZ9lXvxxx6YHffcOKVgGwMGDIgLLrig3FuzPgECBAgQaLYCAlA1rROAarZH2Mcp9REAACAASURBVMYJECBAgAABAgQIECBAgAABAgQIECBAgEBFCwhApWyPAFRKQMMJECBAgAABAgQyJyAAJQCVuUOvYAIEyiYwa9asGDJkSMH63XrtFf1P/2HZ9lRJC0+65s54asaTBVsaO3Zs9OjRo5K2aS8ECBAgQKDZCAhA1bRKAKrZHFkbJUCAAAECBAgQIECAAAECBAgQIECAAAECzUpAACpluwSgUgIaToAAAQIECBAgkDkBASgBqMwdegUTIFAWgaVLl0bPnj1j3rx5+fU3+fqmce6NPy3Lfip10ctPujjmv/WF0aabbhozZ86Mli1bVuqW7YsAAQIECFSsgABUTWsEoCr2iNoYAQIECBAgQIAAAQIECBAgQIAAAQIECBBo1gICUCnbJwCVEtBwAgQIECBAgACBzAkIQAlAZe7QK5gAgbIIjB49OsaPH1+w9hlXDoutt9umLPup1EXfePn1GHPW6ILtDRo0KIYNG1apW7YvAgQIECBQsQICUDWtEYCq2CNqYwQIECBAgAABAgQIECBAgAABAgQIECBAoFkLCEClbJ8AVEpAwwkQIECAAAECBDInIAAlAJW5Q69gAgSaXOD111+Pgw46qGDdHv0OiEMGHtrke2kOC/5qwv0xa8rDBVudNm1abLONsFhz6J89EiBAgEDlCAhA1fRCAKpyzqSdECBAgAABAgQIECBAgAABAgQIECBAgACBahIQgErZTQGolICGEyBAgAABAgQIZE5AAEoAKnOHXsEECDS5wFlnnRUPPfRQft32HdvHhbdd2iT7WPDuglj47l8bba32HTeMDh07NNp8dU104XHnxcJ3F+a/3Lt377jyyitLvq4FCBAgQIBANQkIQNV0UwCqmk61WggQIECAAAECBAgQIECAAAECBAgQIECAQOUICECl7IUAVEpAwwkQIECAAAECBDInIAAlAJW5Q69gAgSaVOCll16Kvn37Fqx5zPCBsWv37zbJPqbcOCnuvmlSo6110a2XRpeu2zXafHVN9Ozs38YvR00o+PLUqVNj++23L/naFiBAgAABAtUiIABV00kBqGo50eogQIAAAQIECBAgQIAAAQIECBAgQIAAAQKVJSAAlbIfAlApAQ0nQIAAAQIECBDInIAAlABU5g69ggkQaFKBlZ/+tFWXrePMq4Y32R6aawAqAbrqzFHx5qtv5K08BarJjo2FCBAgQKBKBASgahopAFUlB1oZBAgQIECAAAECBAgQIECAAAECBAgQIECgwgQEoFI2RAAqJaDhBAgQIECAAAECmRMQgBKAytyhVzABAk0m8Pbbb8f+++9fsN7gESfHDrvv2GR7aM4BqBefnhPjRt5QYPXII4/EFlts0WR+FiJAgAABAs1ZQACqpnsCUM35FNs7AQIECBAgQIAAAQIECBAgQIAAAQIECBCoXAEBqJS9EYBKCWg4AQIECBAgQIBA5gQEoASgMnfoFUyAQJMJjB49OsaPH59fb/NvbBHDr/1Jk62fLNScA1DJ/keddlm886e382aDBg2KYcOGNalhc19s0aJF8Zvf/CZmzpyZ+79/+ctfYvHixfmyWrVqFRtvvHHsvvvucfDBB8cee+wRbdq0ae5l2z8BAgQIRIQAVM0xEIDydiBAgAABAgQIECBAgAABAgQIECBAgAABAgRKISAAlVJVAColoOEECBAgQIAAAQKZExCAEoDK3KFXMAECTSaQBEk++OCD/HoDzjg6du/ZraTrjxh0Xrzy3MslXWPFyY/4Uf/od1L/kq339MynYuKY2/Pzb7DBBrkQT3N5/ehHP4pJkyY1yna/9rWvxVe/+tX47ne/G3vuuWfss88+0aFDh1rnXrJkSTz66KMxatSoeOGFF+q9/n777RfnnntufPvb3466/q60fNJ33nknevbsGe+++27BOh07dsyFrjbffPN6r28AAQIECDSOgABUjaMAVOOcJ7MQIECAAAECBAgQIECAAAECBAgQIECAAAEChQICUClPhABUSkDDCRAgQIAAAQIEMicgACUAlblDr2ACBJpEYNasWTFkyJD8Wq2/2jpGT7064j9Ku3y1BaDi3xHD+g6NxX//4olFY8eOjR49epQWspFmb8wAVG1b6tSpU1x44YW5AFKLFi1i2bJl8eCDD8b5558f8+fPT11F7969cyGqJMxU12vcuHF1PpUreQra4MGDU+/DBAQIECDQMAEBqBo3AaiGnR+jCBAgQIAAAQIECBAgQIAAAQIECBAgQIAAgdULCEClPCECUCkBDSdAgAABAgQIEMicgACUAFTmDr2CCRBoEoGzzjorHnroofxaex+8TxxxSumelLR8odUFoDp07BAdNt6w3vUv+MtfY8G7C2odV+onQCWL3n39pHjiwcfy6yehnCuvvLLedZRjQKkDUMtr6tWrVy70dMkll8SMGTMatdT1118/fvGLX8Ree+21yryfffZZDBgwIGbPnl3rml27do37778/2rRp06h7MhkBAgQIFCcgAFXjJABV3HlJrtpoo5p/I/AiQIAAAQIECBAgQKDyBNZbb72YMmVKbLfddpW3OTsiQIAAAQIECBAgkFEBAaiUjReASgloOAECBAgQIECAQOYEBKAEoDJ36BVMgECTCOy0006xePEXTy0648phsfV225R87dUFoC669dLo0rX+/8/xKTdOirtvmlTr3psiAPXGy6/HmLNG59dv3bp1/P73vy+5ZWMs0FQBqGSvrVq1iiVLlqx22xtssEF06dIlttxyy/x1r7zySrz44ourHZvMfdttt0USPlvx9eyzz8aBBx4Y//rXv2pdN/l71j333BP77bdfY3CagwABAgTqKSAAVQMmAFXcwRF+Ks7JVQQIECBAgAABAgTKKZD8O920adNi++23L+c2rE2AAAECBAgQIECAwP8XEIBKeRQEoFICGk6AAAECBAgQIJA5AQEoAajMHXoFEyBQcoGnnnoqjj/++Pw667VvF5fc+bOSr5ssUI0BqKSu8394Tny88KO84a233hrdunVrEtM0i9QWgNpss81i3333rde0y5Yty4W+5s+fH3/729/qNTb5jbDnnntudO/ePb785S/XOja5MfxPf/pTjBkzJiZPnlzrNW3bts09zenb3/52/uvDhw+Pm2++Of+/k4DVokWLCgJRffr0iXHjxkXLli3rtW8XEyBAgEB6AQGoGkMBqOLO0vIA1Lvv/aa4Aa4iQIAAAQIECBAgQKDJBDputEd+reTf2ZKnwHsSVJPxW4gAAQIECBAgQIBAnQICUCkPhwBUSkDDCRAgQIAAAQIEMicgACUAlblDr2ACBEouMHr06Bg/fnx+nT167Rn/efpRJV83WaBaA1B3XXNH/GbGr/OGgwYNimHDhjWJaZpFagtA9e/fP2666aYGT/vOO+/EeeedFw899NBq59h4441z6+y5555R1993apvg1VdfjWOPPTZee+21Vb78rW99K7du+/btY8GCBbmnP6143cCBA+ODDz6IBx98MD82CU7NnDkzOnfu3OCaDSRAgACBhgkIQNW4CUAVd34EoIpzchUBAgQIECBAgACBcggsD0BtuulGMW/ee7lfNiQEVY5OWJMAAQIECBAgQIBAoYAAVMoTIQCVEtBwAgQIECBAgACBzAkIQAlAZe7QK5gAgZIL9OvXL+bMmZNf5/ifDI6d9+5a8nWTBao1APXCE8/HrZeNyxvuuOOOMWXKlCYxTbNIKQJQyX6SJ0IlT2u6+OKLa93errvuGnfeeWdsuOGGDdr+xx9/HEcffXQ8+eSTq4xPgmdJAOu+++6LJPC04uuWW26JTz/9NIYOHVrw5+ecc07uKVReBAgQINC0AgJQNd4CUMWdOwGo4pxcRYAAAQIECBAgQKAcAssDUL979p44vM8QIahyNMGaBAgQIECAAAECBGoREIBKeSwEoFICGk6AAAECBAgQIJA5AQEoAajMHXoFEyBQUoGlS5fGtttuW3Cj7WWTRkfbdm1Luu7yyas1APXJR5/ET/p/8cSn5Of3K6+8kvtNp5X8KlUAKql56tSpkTwJq7bXHXfcEQcffHAqmnnz5sUhhxwSb775ZsE866+/fu4JT1dccUXBk57WW2+9eOSRR3LX7r///pGEqJa/OnXqFNOnT48OHTqk2pPBBAgQIFA/AQGoGi8BqOLOjQBUcU6uIkCAAAECBAgQIFAOgeUBqHff+00u/CQEVY4uWJMAAQIECBAgQIDAqgICUClPhQBUSkDDCRAgQIAAAQIEMicgACUAlblDr2ACBEoq8NJLL0Xfvn3za7Tv2D4uvO3Skq654uTVGoBKarzwuPNi4bsL8+UmAaDtt9++yWwbslCpAlAfffRR9OnTJ1544YVat/XjH/84LrjggoZsuWBM8pStwYMHrzLP8ccfH/fcc0988skn+a9169Yt7r777mjRokUcddRRMWvWrIJxEyZMyO3ZiwABAgSaTkAAqsZaAKq4MycAVZyTqwgQIECAAAECBAiUQ2DFAFSyvhBUObpgTQIECBAgQIAAAQKrCghApTwVAlApAQ0nQIAAAQIECBDInIAAlABU5g69ggkQKKlAEgo577zz8mvstOfOMej8H5V0zRUnr+YA1PhLborf//qLwM+ll14ahx9+eJPZNmShUgWg7r333hg4cGCdW+rRo0ckT4H68pe/3JBt58d8+umnccQRR8RTTz1VME/yFKgPP/yw4M9WDF3ddtttMXTo0IKvd+/ePSZOnBhrr712qj0ZTIAAAQLFCwhA1VgJQBV3ZgSginNyFQECBAgQIECAAIFyCKwcgEr2IARVjk5YkwABAgQIECBAgEChgABUyhMhAJUS0HACBAgQIECAAIHMCQhACUBl7tArmACBkgqMHj06xo8fn1+j14CD4sCjDy7pmitOXs0BqOm3PxgzJk7Llzto0KAYNmxYk9k2ZKFSBKA+++yzGDBgQMyePbvOLS1/GtM666zTkG0XjKktbPWlL30pPv/88/x1LVu2jGnTpsVuu+2W+7O33347khDWX//61/w1a621VkyfPj123XXX1HsyAQECBAgUJyAAVeMkAFXceRGAKs7JVQQIECBAgAABAgTKIVBbACrZhxBUObphTQIECBAgQIAAAQJfCAhApTwNAlApAQ0nQIAAAQIECBDInIAAlABU5g69ggkQKKnA6aefHjNnzsyvcczwgbFr9++WdM0VJy9FAGrBuwti4btfBFlWXK99xw2jQ8cOTVLfs7N/G78cNSG/Vs+ePeOaa65pkrUbukgpAlBz5syJAw44IBYvXlzntrbYYov4r//6r+jQIX1v3n333TjssMNycx166KHRqlWrOPXUUwtuJt9pp53igQceiHXXXTe3p6VLl8bgwYMjCU+t+FrxKVENNTWOAAECBIoXEICqsRKAKu7MCEAV5+QqAgQIECBAgAABAuUQqCsAlexFCKocHbEmAQIECBAgQIAAgRoBAaiUJ0EAKiWg4QQIECBAgAABApkTEIASgMrcoVcwAQIlFejXr18kAZXlrzOuHBZbb7dNSddccfJSBKCabPNrWOiNl1+PMWeNzl+14447xpQpUyple7XuoxQBqNtuuy2GDh262rob8wlQKy6U3EB+yimnxMSJEwvWP+ecc+Lcc88t+LPanhzVqVOn3FOgGiOYVdGNtzkCBAhUiIAAVE0jBKCKO5ACUMU5uYoAAQIECBAgQIBAOQRWF4BK9iMEVY6uWJMAAQIECBAgQICAAFTqMyAAlZrQBAQIECBAgAABAhkTEIASgMrYkVcuAQIlFthvv/1i3rx5+VVGTLg4Omy8YYlX/WL6ag5ALfjLX2PkwJ/mi910003j0UcfbTLbhizU2AGo5MlKxx13XDz44IOr3c7ee+8dkydPjtatWzdk23WOeeeddyJ58lbyVKjlr7XWWisXatp1110Lxi1YsCAOPPDAeO211wr+fMKECdGnT59G3ZfJCBAgQKB2AQGoGhcBqOLeIQJQxTm5igABAgQIECBAgEA5BNYUgEr2JARVjs5YkwABAgQIECBAIOsCngCV8gQIQKUENJwAAQIECBAgQCBzAgJQAlCZO/QKJkCgpAJJCOSTTz7JrzFq6lWxTpuvlHTNFSev5gDUp4v+EcP7npkvt23btvHss882mW1DFmrsANSHH34YvXr1ij/+8Y+r3c6JJ54Yo0aNasiWVztm3LhxMWzYsIJrunfvnnsi1Nprr13w58nN5sm1t9xyS1HXN/pmTUiAAAECIQBVcwgEoIp7MwhAFefkKgIECBAgQIAAAQLlECgmAJXsa+UQ1LRp02KHHXYox5atSYAAAQIECBAgQCATAgJQKdssAJUS0HACBAgQIECAAIHMCQhACUBl7tArmACBkgpsu+22sWTJkvwa10y7IVq2alnSNVecvJoDUEuXLI3TDzo5X26rVq3ilVdeaTLbhizU2AGoP/3pT7H//vvHxx9/vNrtTJo0KReUaszXZ599FgMGDIjZs2cXTDt69OgYPHhwrUs988wzcdBBB0Xy5Krlr7qeGNWYezUXAQIECNQICEDVOAhAFfeOEIAqzslVBAgQIECAAAECBMohUGwAKtmbEFQ5OmRNAgQIECBAgACBrAoIQKXsvABUSkDDCRAgQIAAAQIEMicgACUAlblDr2ACBEoq8M1vfrPgJtvrZ94c8R//UdI1V5y8mgNQ8e9/xyk9T8yXm/wMX9OTkJoMvo6FGjsANWfOnDjggANi8eLFdZbWqVOnmD59enTo0KFRy0+etnXggQfGv/71r/y8G264YcyaNSu22GKLWtdatGhRHHroofH8888XfP2EE06IJDhV19/DGnXjJiNAgECGBQSgapovAFXcm0AAqjgnVxEgQIAAAQIECBAoh0B9AlDJ/oSgytElaxIgQIAAAQIECGRRQAAqZdcFoFICGk6AAAECBAgQIJA5AQEoAajMHXoFEyBQUgEBqBLyCkDFww8/HEceeeRqkUeOHBlDhw5t9EYMHz48br755oJ5+/TpE+PGjYuWLet+ytnVV18dI0aMKBjXsWPHmDlzZmy++eaNvk8TEiBAgMAXAgJQNRYCUMW9KwSginNyFQECBAgQIECAAIFyCNQ3AJXsUQiqHJ2yJgECBAgQIECAQNYEBKBSdlwAKiWg4QQIECBAgAABApkTEIASgMrcoVcwAQIlFdh2221jyZIl+TWumXZDtGxVdziksTdTzU+AWrpkaZx+0Ml5slatWsUrr7zS2ISNOl9jPAEquWn7448/jj//+c+5sNHkyZPr3OPOO+8c9957b7Rr165R61iwYEHu6U+vvfZawbyTJk2KXr16rXatuXPnRs+ePeOTTz4puC55AtTgwYMbdZ8mI0CAAIFCAQGoGg8BqOLeGQJQxTm5igABAgQIECBAgEA5BBoSgEr2KQRVjm5ZkwABAgQIECBAIEsCAlApuy0AlRLQcAIECBAgQIAAgcwJCEAJQGXu0CuYAIGSCuy6664FQY9RU6+Kddp8paRrrjh5NQegPl30jxje98x8uW3bto1nn322yWwbslBtAaiGzFPMmMTj/vvvj29/+9vFXF6va5JQ1cCBAwvGdOrUKaZPnx4dOnRY7Vz//Oc/46ijjopZs2YVXNe1a9fcftu0aVOvvbiYAAECBIoXEICqsRKAKu7MCEAV5+QqAgQIECBAgAABAuUQaGgAKtmrEFQ5OmZNAgQIECBAgACBrAgIQKXstABUSkDDCRAgQIAAAQIEMicgACUAlblDr2ACBEoqsN9++8W8efPya4yYcHF02HjDkq654uTVHIBa8Je/xsiBP82Xu+mmm8ajjz7aZLYNWaipAlBf+cpXYuLEifG9732vIdtc7ZilS5fGcccdFw8++GDBdSeccEIkT3Gq6+9SK15cW4AqGXfPPfdE8p7xIkCAAIHSCAhA1bgKQBV3vgSginNyFQECBAgQIECAAIFyCKQJQCX7FYIqR9esSYAAAQIECBAgkAUBAaiUXRaASgloOAECBAgQIECAQOYEBKAEoDJ36BVMgEBJBfr16xdz5szJr3HGlcNi6+22KemaK05ezQGoN15+PcacNTpf7o477hhTpkxpMtuGLNQUAagWLVrkHL7//e83ZItrHDN37tzo2bNnwZPNWrZsGdOmTYvddtttjeOTC955553cHO+++27B9X369Ilx48ZFMp8XAQIECDS+gABUjakAVHFnSwCqOCdXESBAgAABAgQIECiHQNoAVLJnIahydM6aBAgQIECAAAEC1S4gAJWywwJQKQENJ0CAAAECBAgQyJyAAJQAVOYOvYIJECipwOmnnx4zZ87Mr3HM8IGxa/fvlnTNFSev5gDUs7N/G78cNSFfbhKoueaaa5rMtiELNUUAau21144ZM2bEzjvv3JAtrnHM5ZdfHj/72c8KruvatWvcf//90aZNmzWOTy5IbjwfNmxY3HLLLQXXt23bNvd+6dy5c1HzuIgAAQIE6icgAFXjJQBV3LkRgCrOyVUECBAgQIAAAQIEyiHQGAGoZN9CUOXonjUJECBAgAABAgSqWUAAKmV3BaBSAhpOgAABAgQIECCQOQEBKAGozB16BRMgUFKB0aNHx/jx4/Nr9BpwUBx49MElXXPFyas5ADX99gdjxsRp+XIHDRqUC9VU8qu2ANRmm20W++67b722veWWW0byn+R18sknxz/+8Y+C8ZMnT44DDjigXnMWc/GiRYvi0EMPjeeff77g8pEjR8bQoUOLmSJ/zaOPPhqHH374Kjehn3POOXHuuefWay4XEyBAgEBxAgJQNU4CUMWdFwGo4pxcRYAAAQIECBAgQKAcAo0VgEr2LgRVjg5akwABAgQIECBAoFoFBKBSdlYAKiWg4QQIECBAgAABApkTEIASgMrcoVcwAQIlFbjnnnvivPPOy6+x0547x6Dzf1TSNVecvJoDUOMvuSl+/+sX8uVeeumluUBNJb9qC0D1798/brrppgZt+/3334/u3bvH/PnzC8YnFqeeemqD5lzdoLpCS425UH2fJtWYa5uLAAEC1S4gAFXTYQGo4k66AFRxTq4iQIAAAQIECBAgUA6BxgxAJfsXgipHF61JgAABAgQIECBQjQICUCm7KgCVEtBwAgQIECBAgACBzAkIQAlAZe7QK5gAgZIKvPTSS9G3b9/8Gu07to8Lb7u0pGuuOHkpAlCvPv9yvPLcK7XWsO0u20aXrts1SX0XHndeLHx3YX6tqVOnxvbbb98kazd0kcYOQC1evDiOPPLIeOKJJwq2dPTRR8fYsWMbus1axyU3i59yyikxceLERp135cmSv4slwcH99tuvpOuYnAABAlkUEICq6boAVHGnXwCqOCdXESBAgAABAgQIECiHQGMHoJIahKDK0UlrEiBAgAABAgQIVJuAAFTKjgpApQQ0nAABAgQIECBAIHMCAlACUJk79AomQKCkAkuXLo1tt9224EbbyyaNjrbt2pZ03eWTlyIANeXGSXH3TZNq3f8RP+of/U7qX/LaPvnok/hJ/2H5dZKf36+88kq0bNmy5GunWaCxA1DJXoYPHx4333xzwbZ22mmneOCBB2LddddNs92Cse+880707Nkz3n333Uabs66J+vTpE+PGjav4fpYcwgIECBBoZAEBqBpQAajiDpYAVHFOriJAgAABAgQIECBQDoFSBKCSOoSgytFNaxIgQIAAAQIECFSTgABUym4KQKUENJwAAQIECBAgQCBzAgJQAlCZO/QKJkCg5AL9+vWLOXPm5Nc5/ieDY+e9u5Z83WSBag1AvfDE83HrZePyhjvuuGNMmTKlSUzTLFKKANSMGTOif//C0Fnr1q3j4YcfjsSlsV5JIGnYsC9CZ401b23ztG3bNmbOnBmdO3cu5TLmJkCAQOYEBKBqWi4AVdzRF4AqzslVBAgQIECAAAECBMohUKoAVFKLEFQ5OmpNAgQIECBAgACBahEQgErZSQGolICGEyBAgAABAgQIZE5AAEoAKnOHXsEECJRcYPTo0TF+/Pj8Onv02jP+8/SjSr5uskC1BqDuuuaO+M2MX+cNBw0a1GThnDSNK0UAqq4nM40cOTKGDh2aZrv5sZ999lkMGDAgZs+eXed8Xbt2jVNOOSVatGhRrzVffPHF+PnPf77KmHPOOSfOPffces3lYgIECBBYvYAAVI2PAFRx7xQBqOKcXEWAAAECBAgQIECgHAKlDEAl9QhBlaOr1iRAgAABAgQIEKgGAQGolF0UgEoJaDgBAgQIECBAgEDmBASgBKAyd+gVTIBAyQWeeuqpOP744/PrrNe+XVxy589Kvm6yQLUGoM7/4Tnx8cKP8oa33nprdOvWrUlM0yxSigDU0qVLY/DgwXHvvfcWbG3nnXfO/Vm7du3SbDk39tlnn40DDzww/vWvf9U519VXXx3HHXdcvdeqK8DVqVOnmD59enTo0KHecxpAgAABArULCEDVuAhAFfcOEYAqzslVBAgQIECAAAECBMohUOoAVFKTEFQ5OmtNAgQIECBAgACB5i4gAJWygwJQKQENJ0CAAAECBAgQyJyAAJQAVOYOvYIJEGgSgZ122ikWL16cX+uMK4fF1tttU/K1qzEA9cbLr8eYs0bn7Vq3bh2///3vS27ZGAuUIgCV7OvRRx+Nww8/fJUbuseNGxf9+vVLvfXhw4fHzTffXOc8HTt2jJkzZ8bmm29e77WSm9CHDRsWt9xyyypjJ0yYEH369Kn3nAYQIECAQO0CAlA1LgJQxb1DBKCKc3IVAQIECBAgQIAAgXIINEUAKqlr5RDUr371q0h+8ZIXAQIECBAgQIAAAQK1CwhApTwZAlApAQ0nQIAAAQIECBDInIAAlABU5g69ggkQaBKBs846Kx566KH8WnsfvE8ccUr/kq9djQGou6+fFE88+Fjernfv3nHllVeW3LIxFihVAOrTTz+NI444IpKnja342mKLLXLnbrPNNmvwSCnn6QAAIABJREFU9hcsWJB7+tNrr71W5xwnnHBCjB49Our6e9SaFq/rCVPdu3ePiRMnxtprr72mKXydAAECBIoQEICqQRKAKuKwRIQAVHFOriJAgAABAgQIECBQDoGmCkAltQlBlaPD1iRAgAABAgQIEGiuAgJQKTsnAJUS0HACBAgQIECAAIHMCQhACUBl7tArmACBJhGYNWtWDBkyJL9W66+2jtFTr474j9IuX3UBqH9HDOs7NBb//YunaY0dOzZ69OhRWshGmr1UAahke0nQ6aijjlrlpu6999477rzzzmjTpk2Dqrj33ntj4MCBdY5df/31Y/r06fGtb32rQfMngz777LMYMGBAzJ49u2COtdZaKzf3rrvu2uC5DSRAgACBLwQEoGosBKCKe1cIQBXn5CoCBAgQIECAAAEC5RBoygBUUp8QVDm6bE0CBAgQIECAAIHmKCAAlbJrAlApAQ0nQIAAAQIECBDInIAAlABU5g69ggkQaDKBPfbYIz744IP8egPOODp279mtpOtXWwDq6ZlPxcQxt+fNNthgg/jNb35TUsPGnLyUAaglS5bEoEGD4oEHHlhly/vuu29MmDAh1ltvvXqVs3Tp0jjuuOPiwQcfrHPcsGHD4rzzzmvw05+WT1xX0Crt06XqVbCLCRAgUOUCAlA1DRaAKu6gC0AV5+QqAgQIECBAgAABAuUQaOoAVFKjEFQ5Om1NAgQIECBAgACB5iYgAJWyYwJQKQENJ0CAAAECBAgQyJyAAJQAVOYOvYIJEGgygdGjR8f48ePz623+jS1i+LU/Ken6qwtAlWLhI37UP/qd1L8UU+fmHHXaZfHOn97Oz58EfpIATnN5lTIAlRi89dZbccABB8T777+/CsnGG28c119/fey1117RokWLosheeeWV+P73vx+LF3/xxK0VB+6+++4xZcqUBj9dasW5FixYEAceeGC89tprBXvr2LFjzJw5MzbffPOi9uwiAgQIEKhbQACqxkYAqrh3iQBUcU6uIkCAAAECBAgQIFAOgXIEoJI6haDK0W1rEiBAgAABAgQINCcBAaiU3RKASgloOAECBAgQIECAQOYEBKAEoDJ36BVMgECTCbz99tux//77F6w3eMTJscPuO5ZsD9UUgHrx6TkxbuQNBVaPPPJIbLHFFiXza+yJSx2ASvabPK3pmGOOic8//7zW7Xfq1CnOOeecXFCqdevWtV7zz3/+M2bPnh1Dhw6NJJhU26tt27Zx//33x7e//e1GYUpuRk/CbLfccssq8yXhwcGDBzfKOiYhQIBAlgUEoGq6LwBV3LugqQNQ7723IHb7bp/43/99t7gN1nHVOuu0jnbt2sbOO28b3fbsGn369IzNN9849dMqV7ep5Ey9885f4pFHfh0zH34inn/+pXjvvYUFfx9r375dfP3rm8Whh+0fP/jB92ObbbYo6Z5W3O8rr7wWe+3ZL/72t0UFZYwYcVqMuPD0VN4GN77AP/6xOHofNCieeOJ3+cmPPvrQ+MUvr2z8xcxIoB4CtX2fvvxnw+Pss09c7Sz/8z+vxN57HRmLF3+Wv+5XD46L3r2712N1lxIoFHCums+JaOjPtYZ+z2k+Mul3Wq4AVLJzIaj0/TMDAQIECBAgQIBA9QoIQKXsrQBUSkDDCRAgQIAAAQIEMicgACUAlblDr2ACBJpU4KyzzoqHHnoov+ZWXbaOM68aXrI9XHfBNbHw3S8CLAv+8tdYsML/Trtwh44dosPGG+an+V7vfWOfQ0pzE9NVZ46KN199I79W796948orm9dNgE0RgEqAkjN23HHHxZIlS1bb4g022CC+853vRPv27XPXffLJJ/Hcc8/F/PnzVzuuscNPyxd79tlnc0+B+te//lWwfteuXXNhqzZt2qQ9ssYTIEAg0wICUDXtF4Aq7m3QXANQtVW31VabxaWXnZULQxX7JMxilBYt+kfcdNNd8fMrb4mFCz8qZsgXnwO22iwuvuTHuT21atWyXmPre/HIC6+JkSOvXWXYN7+5VTz2+F2x4YYb1HdK15dQoKE3ipdwS6YmkBNoaBhBUMUBKoWAc1UK1dLM2dCfaw39nrNyFcnf10aPGheH9z0gdtjhW6UpskyzljMAlZQsBFWmxluWAAECBAgQIECg4gUEoFK2SAAqJaDhBAgQIECAAAECmRMQgBKAytyhVzABAk0q8NJLL0Xfvn0L1jxm+MDYtft3m2QfU26cFHffNKnR1rro1kujS9ftGm2+uiZ6dvZv45ejJhR8eerUqbH99tuXfO3GXKCpAlDJnp988sk49thj48MPP2zMEqJjx47xwAMPxPKb6Btz8s8++ywGDBiQe/rUiq+11lorpk+fHrvuumtjLmcuAgQIZE5AAKqm5QJQxR39agpALa/4sMP2j3G3XBbt2q1bHEIdV3322T9j7Njb46fn/zyWLFmaaq4khDR5yrWx/fbfTDVPXYM//viT2L/HMfH88y/Xesldk66JI488qCRrm7RhAg29UbxhqxlFoHiBhoYRBFWKN3Zl8QLOVfFW5b6yoT/XGvo9Z3m9K/59rVWrVvHEk5Pj29/ettwcjbp+uQNQSTFCUI3aUpMRIECAAAECBAhUiYAAVMpGCkClBDScAAECBAgQIEAgcwICUAJQmTv0CiZAoMkFVn4KVPuO7ePC2y5tkn001wDUhcedFwvfXZg3ao5Pf0o235QBqGS9v/71r/HjH/+44KljaQ7auuuuG4899lh8/etfTzPNasfee++9MXDgwFWuOeGEE2L06NFR19/VSrYhExMgQKCKBASgapopAFXcoa7GAFRSeffuu8c9994Qbdt+tTiIla56++35cUTfU+sMFDVk0uQJUHdOHBOHH35Ao/9dZ+bMJ+PAXgPrPPf7779X3Hf/jbH22l9uyNaNKYFAQ28UL8FWTEmgQKChYQRBFQepFALOVSlUSzNnQ3+uNfR7TlLFyy//KQ479Efx5pv/myuqdeu1BaBK097crEJQJcQ1NQECBAgQIECAQLMUEIBK2TYBqJSAhhMgQIAAAQIECGROQABKACpzh17BBAg0ucDrr78eBx1U+FvWe/Q7IA4ZeGjJ99IcA1C/mnB/zJrycIHNtGnTYptttim5V2Mv0NQBqOX7T87cz3/+85gyZUp8/vnnDS4rCVNdcMEFDR5fzMAFCxbEgQceGK+99lrB5cmTp2bOnBmbb755MdO4hgABAgRqERCAqkERgCru7VEJAah1120TV4w6O9Zbr21xm46IV17+U/zxj2/FrFm/jr/9bVGt404//di4asz59Q4bPfPM7+OQg0+IDz74uNZ527dvF/37945ue+4SO+zwrfjKV1rnrvvww7/F7343Jx6e8Xg88MB/1fr3sS996Usx5e6x0adPz6JrXdOFS5cui6OPOjMmT56Wv7Rnz73i0UefjqVLa55ctdZareKxxyfFbrvttKbpfL2JBBp6o3gTbc8yGRZoaBhBUCXDh6aEpTtXJcRt5Kkb+nOtod9zku0/9NDsOOTgwflKBKAauam1TCcEVXpjKxAgQIAAAQIECDQfAQGolL0SgEoJaDgBAgQIECBAgEDmBASgBKAyd+gVTIBAWQSSJ9mMHz++YO0zrhwWW29X2lBPcwtAvfHy6zHmrNEFToMGDYphw4aVpW/NfdF//vOf8eqrr8YjjzwSs2fPjvnz58f7779fUFbr1q1j4403jj322COSJ21169YtvvxlTwRo7r23fwIECCQCAlA150AAqrj3QyUEoDbbrGM889t7Y6ONOhS36RWuWrZsWUyZMj0Gn/CTWLz4s5X+vlP/pwA8++yL0XP/Y2sNVe2yy/Zxy/jLY7vtvrHGUNWiRf+Iyy+7Ia644uZVakoCXzMf+UXsuusO9a63tgFvvTUvuu3RN95/v+ZJqsm/eSVPmrr0kuti7tw38kNOOeWouHbsiDXuvVE2ZZI1CjT0RvE1TuwCAikF0oQRUi5tOAECzVigHD/XBKDKc2CEoMrjblUCBAgQIECAAIHKExCAStkTAaiUgIYTIECAAAECBAhkTkAASgAqc4dewQQIlEUg+Y3rPXv2jHnz5uXX3+Trm8a5N/60LPup1EUvP+nimP/WF0abbrpp7ilALVu2rNQt2xcBAgQIEKhYAQGomtYIQBV3RJt7AGp5lXUFl+oT+pk///3o8f2j449/fLMAr1WrlnHjTZfEMcccFi1atCgO9v9f9eijv4kj+p66SqCqS5dtYvZ/T4wOHdav13y1XXzddbfHaUNG5r+0+eYbx1O/mRqjrrg5xo79Zf7PN954w3jy11Niyy03Tb2mCdILlONG8fS7NkMWBASgstBlNRJofIFy/FwTgGr8PhY7oxBUsVKuI0CAAAECBAgQqGYBAaiU3RWASgloOAECBAgQIECAQOYEBKAEoDJ36BVMgEDZBGbNmhVDhgwpWL9br72i/+k/LNueKmnhSdfcGU/NeLJgS2PHjo0ePXpU0jbthQABAgQINBsBAaiaVglAFXdkqyUAlfT7ip/dFD/5yZUFhXfuvHU8/sTk2GCD9VYLkow/84xL4pprflFwXevWa8eUu8fGgQfuUxxoLVfde+/M6HfEkPj8888Lvnr5z4bH2Wef2OB5k4GffPL33BOrfve7Ofl5+vTpGZMmXxuPP/7b2L/HMQXvheQJUKeeenSqNQ1uHIFy3CjeODs3S7ULCEBVe4fVR6A0AuX4uZa1AFRpOtc4sya/xOrpp5+O5JdaeREgQIAAAQIECBDIioAAVMpOC0ClBDScAAECBAgQIEAgcwICUAJQmTv0CiZAoKwCF110UUycOLFgD4ef1C/2+UH3su6r3Is/9sDsuOfGKQXbGDBgQFxwwQXl3pr1CRAgQIBAsxUQgKppnQBUcUe4WgJQSbVvvTUvuu3RN95/f2G++LXX/nI8/sSk2GWX7VcL8swzv499vtc//vWvJfnrkn87umvSNdGv34HFYdZxVXIWR1wwJi655PqCK775za3iscfvig033KDB89e27+RpVSee2D8+/viTXADq+edfzs//ne/sGDMf+UW0bfvVBq9pYOMIlONG8cbZuVmqXUAAqto7rD4CpREox881AajS9LKhsybhp3vvvVcIqqGAxhEgQIAAAQIECDQ7AQGolC0TgEoJaDgBAgQIECBAgEDmBASgBKAyd+gVTIBA2QUOO+ywePXVVwv2MXjEybHD7juWfW/l2MCLT8+JcSNvKFi6S5cucd9995VjO9YkQIAAAQJVIyAAVdNKAajijnQ1BaA+/XRx/OCQE2P27KcLiv/Vg+Oid++6f/HA0qXL4uijzozJk6cVjOvbt1fcOXFMtGrVsjjM1Vw1b9570X3fAfHGG+8UXJUErI488qAGzZ+c8dOGjIzrr78jP37dddvEk7+eEttu2yn3ZyMvvCZGjrw2//Xk38Omz5gQPXvu1aA1DWo8gXLcKN54uzdTNQsIQFVzd9VGoHQC5fi5lpUAVOm61jgzd9xoj9xE7733XuNMaBYCBAgQIECAAAECzURAACplowSgUgIaToAAAQIECBAgkDkBASgBqMwdegUTIFB2gblz58YRRxwRS5Z88VvlW7RsEaf97MzYerttyr6/ptzAGy+/Hteec1UsW7osv2yrVq3i7rvvjs6dOzflVqxFgAABAgSqTkAAqqalAlDFHe1qCkAlFR97zFlx++33FxR/x51XxYABh9QJ8oc/vBF7dusXH330t/w1a63VKh57fFLstttOxUEWcdXKYaRkyBFHHBgT7xoTLVq0KGKGwkv+8pe/5p549c47f8l/Yf/994r77r8xkidfJa/anhCVBK5uv+OqaNmy/mvWe5MrDPif/3kl9t7ryFi8+LPcn262Wcd45rf3xkYbdYhFi/4Rl116ffziF/fGggUf5r7eseOG0bv3vjHktGPjW9/aKur6t7yV97RkydJ47LFnYtJdD8Zjj/02/vd/381fss46rWPrrTeP/v95cPTv3zs23bTm38ca45V8z/nDH96McTffFTNmPJ57Itnnn3+em3q99dpGjx7d4riBfWOffXbLheoaeqP4yo7J/GsK+a1cX0PXrsspqf3119+O2395X0yf/lgu6JcEEpe/kl7vs893c+7L609r/uGHf4sHHpgVkyc9FC+88GruiWfLX+3bt4udd942Bh7fN3r1+l4kfW+M1yef/D1mzfp13D1lejz55LOxcOFH+WmTnn7965vF3nvvGof16dlodTbGvpctWxa/+92Lccu4Sau8J5a/z4497vDo2nW73PeihgagGno2r7ji5jj3nFH5Ui//2fA4++wT8/876fUvfnFP7ny9+urrq7yvku8R3/nODnV+H13T+OMH9cudz4Z8H66tP0ng9e67p8c9Ux+OV155reC9kHy/22uvXQq+FzSkx2syS95/998/K66/7o6CPSTntHPnbeKQQ/aLpO603wOT937yM+jee2fWWm/yva9Tpy1j//33jP8ccEhss80WRX8vX+7S0HNVl+vq+pN879h++2/Gkf17xw9+0CPWX3/dhrQnVt7z3nt/Jx6aNj6+8pWa70XL35Njr/1F/Pd/P1PwvWT598sTBvdf7bmu78b++tcPYtq0/45pD/13PP/8S/Heewvz76Vkrsb4HtbQny31/Z5T29/1Vudx9NGHxi9+eWX+ksRin+/9Z/zxj2/m/yzNUzlr+7tWmoB7fXtbCdcLQFVCF+yBAAECBAgQIECgHAICUCnVBaBSAhpOgAABAgQIECCQOQEBKAGozB16BRMgUBECM2bMiDPOOKNgL62/uk6cfMmQ2PKbX6+IPZZ6E3/+41txw/ljY/HfPy1YasyYMdGrV69SL29+AgQIECBQ9QICUDUtFoAq7qgLQEXcfPOkOOlH5xeArRwkKk5z9VclN8InT6jaaafOccgPvh/77rtbLvxTbLBn5dmTJ1b9Z//TC/545bDXZ5/9Mw479KR45JEn89et/JSoxqitmDnqCkAlNyIfcvDgSG5Kr+t199Tr4vDDD1jtMkmt1113R1w44upI/nsxr+9+d6cYf+vPonPnrYu5vM5r5s59I447dlg899xLa5xnq602i5vHXZYLmyR1P/HE7/JjVr5Ju7bJGiMM0NCb1FfeT/J99te/fi6Gnn5xzJkzd421Jxe0afOVuPGmS+KII3o1KHAyf/778eMzL42pU2cUtd6XvvSlOOWUo+LiS87Mrd2QVxLQO/+8n8d1191e9PAkhHjhyKFx6qlH5QOJRQ9upAuT/iQhwBMH/yTefPN/1zjrLrtsH7f9YnSst16b2O27fQrCgyuHkhrzbNYV5knex1f9/NYYMeLqgqBGbWsnYdWJd10dW2yxSf7LSRjy6qtvi/PPuzKS/766V1J78v0zCes09JV8Hxh0/Dnx29/+vqgp0pyRuszqU3OyyUMP7RHXXDsiNtnka0XtecWL6vN9b/m4JGRy3fUjc4GzYn/2Ncb3vOS98OyzL8YZQy8puj/Jno89tk9cdPGZ9fZZXQAq+Z6fnJNi3pPLf17Ux2vFHjW07mSOhpzPhv5saeoAVFLf6addFGPH/jLPleYJmcnPh8su++IJ92nCVPV+I1bIAAGoCmmEbRAgQIAAAQIECDS5gABUSnIBqJSAhhMgQIAAAQIECGROQABKACpzh17BBAhUjMCECRPiiiuuKNhPEoI6ccTJVf8kqOTJTzePvGGV8NPZZ58dAwcOrJge2QgBAgQIEGjOAgJQNd0TgCruFFdTAOqf//y/cXifk3NP31nxtbqn4yxduiz6H3la7ukVK76Kudm/OOHSXFVbsGnjjTeMJ389JbbcctOCRZPQxmlDRhb82YgRp8WICwvDU6XZ6Rez1haAmjT52txTu5KnB9X1KuZG4uQpXn0OO7ngaQ7F1pMEZH5+1Xm5oEp9nwCTPMUjCV0lgZzlT3sqdt3zzz8lHn/8d/HUU8/nhzSnAFTyhJkhp16Ye2pXQ15JoO2W8ZdH27ZfLWp48j39jjseiBMGnbPGMEttEyZPurnn3hsiCbrU55Wcrd4HnRBvvbXmAFFt83bpsk1Mm35rbL75xvVZNvW1yfeI5Kb8MWMm1Guu5CkwV4w6J35+5S2RPGVu+auY74kNDarUFuY55pjD4qgfnhmzZz9d9P6TpwvN+q/bc9bJ07pOGHRu3HPPw0WP32CD9WLGw7flwon1eSWho1FX3Bw//elV9RmWvzZZLwl5rhjeWtNEtZn96Ef/We+ak3XqW3fyXvzlL+/LhXjq+31veV3JXpPgVXLe1vRq6LlaPm/yXhhxwdVx5ZW3rGmpWr/euvXacdekq6N37+4NDm0lT4BK/i5y++335QKj9XUbfeW5ceaZxxe9flJI2rqXY/TsuVckP6uL+V7dnAJQtT21KQm83Trhino51/Y0qSFDjolrrr2gQeetuQ4SgGqunbNvAgQIECBAgACBtAICUCkFBaBSAhpOgAABAgQIECCQOQEBKAGozB16BRMgUFECV199ddx4440Fe2rRskUcf96JscPuO1bUXhtrMy8+PSduvfTmWLZ0WcGUJ510UgwdOrSxljEPAQIECBDIvIAAVM0REIAq7q1QTQGo5Gb9bnv0jXfe+Uu++OQJBo8/ManO0ENy4+oeu/ctCDe0bNky/vuxidGtW9fiEMtwVW03hNd14+5bb83Lubz//sL8TosJFTV2WSvvObmpfKON2hc8BSO5Gf5rX2sfyU3UH3/8SW4LawprPf/8y9HrgOPigw8+rnXL66zTOtq1a5v7WmJQ15NgLrvsrBg2fHDRIajke8zo0bfEOWcX/nKL5ZtIglVJfcn/Xd26K266uQSgknBJEjZcXTglebpZy5Yt4qOPPokkLFXb64QTjsw9DWZNIYjE+qqrbo1hZ11e57Fs375dfPnL/yeSUGPyNJHaXsnTz5Iw0u6771zU8U6eNtXj+0fXGaxbXmMy2erq7N5991z4qpgAQVEbW8NFyRk/9ZQRccstk2u9cvn7LAlhvPfewqLCGE0ZgDr77BMjeV/XJ/y0vNC+fXvFhNuuiDPPuLTO+lfHd9BB+8aUu8cW/dSuxPr000bGTTfdVee0y89JEtJduPCjWq9LwlvTZ0yIrbfevKgjsHIA6uKLz8w9sauunq9p0iSoN/u/J0aHDuuv6dJ48MFHc08WrC3Es/xsJZOs6Xz97IqzY9iwE9YYNkkTgEq+VyUh55kzv3gK4soFLu/Pij93akOoTwiptidAHX3MYbmAWn3DT8lekp8jD8+8Lb7//W5r7E9ywZq+B6z482lNPxuTr59++rFx1Zjz19irpgpA3Xrr3fHs717MWbz99vz4r/96Ku+S/P/9Djlkv2jf/ouzvOt3dojjjz+iwK62vdYVJF8denK2Duw1MP+5Y621WsVjj0+K5Kl0WXoJQGWp22olQIAAAQIECBBYUUAAKuV5EIBKCWg4AQIECBAgQIBA5gQEoASgMnfoFUyAQMUJjB49OsaPH7/Kvg4/qV/s84PuFbffNBt67IHZcc+NU1aZYtCgQTFs2LA0UxtLgAABAgQIrCQgAFUDIgBV3FujmgJQd975QBx91I8LCu/ceet4/InJuSdc1PZ68cU/xF579ou///3T/JeTG2Cf+e19sckmXysOsQxXjbzwmhg58tr8ysm/cyU3zydPalj5lQRCjj7qzJg8eVrBl+6adE0ceeRBTbb72m5iX7540p/b77gqvv/9PfIBpA8//FuMu/mu6HP4AdGp05a17jMJuyUBlZWfIJXchH/++afG4BP7x4YbbpAfm3xf+MMf3owrfnZT3HHH/avMecONF0fyZJJiXskN1wf0PG6Vm9mTJwyNufqn8Z3v7JCvZfm6Pzl3dC48UNerOQSgVndjfXJz/hWjzo7ttvtGQZAsCRpeesn1kTyNbOVXEir48Y8HrZY8eUJbvyOGrGK91Vab5Z5W1KvX93Lhp+WvZI8zZz6Re+rLnDlzC+ZOzlpyc3oS+FjdK+nZiAvGxCWXXF9wWbJWEgZKvres/MSw5Mxef93tcdFFY1fZa33OVjHnb3XXJGGck0/66SqXHHzwfnHZ5cPiW9/aKh9kSJ5i9rvfvRhnDL04nnvupTqnbcoAVBJaXDE0t+OOnXNPrEuCZF/5SutcuGPu3Ndz/V35/ZSED/bbb4+CJwEm5/L8n56aC8Im5yQJIiW1nvXjy1apeXXfS1fGWV0IMlkrCYzsuusOBQG/pK6pUx+OC0dcnQssrfiqTwhp5QDUeuu1zYdGkzk326xjXDhyaO69kYQDk7qS8/nQ/2PvPcCjqrr37eejF+mEhISiiP4AUVBQAanSUYqE3qVLL0oTBaQJKkhVBJTeQpEWiiD9BZRXBQVRikICodeXogn4/9aJM8xMzsxpk2SS8+zr8kIyu6x97332CbDvrPXbVceWNlOnjUCvXu18bj/pQ4RT170iMs377/dGt+6t3M5b6chx9g16Z3yC7Ix6n0WzApSvs8rX+si7Us5qT1lN5ilyXHh4Hc1H1DPmjBkz4MGDh4iLi1PayjtKWHd/q7WS+Ut+79iXY0ZPdxN6HIPVrl0Zq9d8pkvOW758I1q17Jvge2F5vw0a3E3Jkub572Mii0nGNMloeOvW/9zmKPKoZJgsWfJpn3NPKgHKNQjZ0w0bdHV+SeTqXbuXoUyZkprrpJYh08j3RmrfXxlZJ80AU1AFClApaLEYKgmQAAmQAAmQAAmQgF8JUICyiJMClEWAbE4CJEACJEACJEACJGA7AhSgKEDZbtNzwiRAAgFJQC0TlARasV5ltOzbJiBjNhrU0imLsDcy4U/bZeYnoyRZnwRIgARIgAT0EaAAFc+JApS+/ZJaBChvIkzPnm2VS93e/h5o27Z9qF2rvdt+qVLlZazfMEe5aB+IRWSSalVbuWWl0RK9PDMUyLxEfhLpSLL0JEXxJkDJxerNW+YpooCRIpfb27Tuj4iISLf99gQKAAAgAElEQVRmZcs+ixUR05VL5d6KnA9yabpVy364e/ees5reC/lqEoB00q1bS0V6kMxjakXGnT9/NTp3GqKaBSQlCFBq4peIAXPmfoj27Rt7fdZk7itWRKJ1q35uc9fKuHHy5BlUqdwiQVan/v07YszYgT5lgHv37mP4u59g8uQv3ZZDT5YftYxyejNWqQlbSXWueOMl2XYGDuzkNcOZPE/jxs5wEytdoSWlAOUYV/bVrC/GQrLbecpmUkcry42IEEuWfor69aur7kvZH316j4Jkk3EtvXu3x5Sp72seR3v2fI+aNdri779jnXUl5k8mvYtevdr6zCZ37doNdO0yDKtXb3EbR2+mHU8BypXZ2LED0advB6/PhkhYb3V/DyINuxY9e1SEs0YNu7nNV48U5G2tEnNfqUlAetdHBCCRCJcsWefGSLJFiVyjlanLl/ArIqJkvvMmWXt7T+gVe0RkqlO7Aw4e/MnwOkkD2ZtNm/TEjh0H3Ob+2edjlHecr5LSBCi1DJkiuC1dNlXX90Z//BGlSPTyvnAUPSKh5uGSAitQgEqBi8aQSYAESIAESIAESIAE/EKAApRFjBSgLAJkcxIgARIgARIgARIgAdsRoABFAcp2m54TJgESCFgCX375JSZMmJAgvgJFCqJpjxYo+qzvn0wdqBM7+fMJRMxchujTUQlCHDx4MDp27BiooTMuEiABEiABEkjRBChAxS8fBSh92zg1CFBHjhxHi+Z93IQgmb2ey8KemQOknZHLr/oo+7eWmsw0YkQfJUOKt6ImTenN6OCv6L1dCNdzAV4tBjUOTz31OLZ+s0DJbqGnqIkqWtKc9CsZQiS7hmsRSWPWF+Pcsr2oxSBn04wZCxXxwrMEugAlwkjjN97Cli3uP+BiwcJP0KZNI03kMnfJvjVs2Mdudb1drJf6wkl4uRa9IpK0URMv9GT52bv3EF6t1tqZsUWktp27lipZhLSKWtzZsmVVMqiUKlVcq7mlzz2zw0ln48a9jcFDunuV0xwDSjao/v3GqGbq0vOcms3U403mEWnrnXe6+Iz7l19+VwSEGzduuXHTm61HssdVfKWpW7YfyTT19dpZkExU3oq3Z0FPzI4+RVRpEt4D27f/xzmM3nPZCjMZLCoqBtVfbQ0R5hwld+6c2LN3OYoXL+p13iIUjhs30/l5xYplleyDsr+1itp7SA9rM/tKTQKS+IysjzdBTo+k5u19J/NduWomcuTI5hOXZBZ6q/vwBHKeHglJ7d2oJ2bXgPbv/xHVqrZ0k/s6dWqG2XPG+4w7pQlQahmc9DwHDgizZi1V1slRtIRerWckJX9OASolrx5jJwESIAESIAESIAESsEKAApQVevH/iPOPxS7YnARIgARIgARIgARIgARsRYACFAUoW214TpYESCDgCURGRmLQoEGIjX30k4MdQddqXhcNO74R8HNwDXDtl2uwdfmmBDGnT58eEydORL169VLUfBgsCZAACZAACaQkAhSg4leL/3Smb9emRAHq/v2/IBepJfvGl3MjsHOne5YCx8z1XPhVE6D0SCj66Pq/ltpl3QwZ0mPHzqUoX/55nwN6XlyXylrilD9noHYhXO9lf8841DiI8LBp81eoWbOi7rDVLplrXWCW/SfSQmTkTuc4RuchF+ubN+uNDRu+dYtVz94zIwN4AjF7SV3tUryebEqu46tlzPAmHarVfeaZp7D928XIly+P7nVWkz20MqB5ng1GBCgJTLLLiZgZFJQbL79cCiWeeRqtWzeE7K/EKleuXEfVKi1w7NhJ5xDFij2JHTuXIDg4r65hL126qogxR4+ecKuf1AKUiGaRm75Cnjw5fcat9jxKg9q1K2P1ms98ZgiTepINSTIauUpIkkVuy9b5yJUrh9ex/fEsSOdqz7Oec1lNgHr55dJKNj0tucb5juzzAaZNm++cY7p06fDtjsUQqclb6dD+bSxYsMb5sREBShr17zdayapUpEghvPDCM6hU+SU0bFjD5zqZOfPUJKCmTeth0eLJmpKq69z//DMaNaq3xenTZ51f1npHeFtXve9qx0BqGSqHDeuhZL7zVfp6rKvR95P0rXaW6Hk/mX23xMRcQvly4Th79rxzanrOHKnseVbrkd9d+antFT1ZnNQkSBGh5345QVM21XUYp7BKFKBS2IIxXBIgARIgARIgARIgAb8RoABlESUFKIsA2ZwESIAESIAESIAESMB2BChAUYCy3abnhEmABAKewLFjxzB8+HAcPXo0QaxBoUGo16Y+XqpeLqDn8d32A4hctB6Xz19OEOczzzyDMWPGoESJEgE9BwZHAiRAAiRAAimdAAWo+BWkAKVvJweCAKUvUmO19GZZSGkClFq2E70X/dUu7BuVI4ytgntttUvsekQDtTFPn45SsrZcuPDozx16OXj2p3bJfOGiSYqsondsLZlGrR+1S9d6LpibkQE8xzd7Sd1TutCTSclzbDmbO3caoshfzz1XDK+8UgblK7yAqlXLIWPGDG7VFy9ei7ZtBrh9Tc/FdDXenlJASEgQ9u6LQJEiBVXX2TMDlFQyknnKyrNitq1azHpkGs/xpk9fkCBDmR4ZwezeVJN59Igejrg9pRz5uq9n2HO+nu0LFQrF/gOrkD9/Pq9L4SmUmnkWpHM1gUvPuajGTM8auU5I7flau+4L1K9fXfe89WbaMrunpZ2ZfeX5vIvcJVJbtWrG/05NLaua1v5Si7lKlZexfsMcPPaY98xirpzU3nNa7wiReuWdtilyJ44dOwHJkCli3IqI6ciUKaPuZVB7R+jJjmn23ZKcApRaZjI93094fj9m9gzQvSgBXpECVIAvEMMjARIgARIgARIgARJINAIUoCyipQBlESCbkwAJkAAJkAAJkAAJ2I4ABSgKULbb9JwwCZBAiiHwwQcfYPHixarxPvlMUVRvUgulKpQOqPkc/s9P2L5yK04dffSTpl0DbN26Nd5///2AipnBkAAJkAAJkEBqJUABKn5lKUDp2+GpUYCSy+Or13yOAgVCNCGkNAFKTUzQK4SoZSsQQEuWToEIPIld1C6Et2rVQBEVvP09nbeYNm3ahdfqdXT7+ONPhmHAgE6GpyGXn1+p0NQtw0enTs0we8541b7Uxta6DK/W0blzFxWJ68yZc86PtS63S0UzMoDn+GYuqcvF+pYt+mDVqs3O7goXDlMkosTKatSl81DMnbvCOV62bFmxe89ylCpV3PA6q63bxsgvUbduFdW+1LJPScUGDWpg9JgBKFGiKNKmTWs4jsRsMGnSXLw9cJxzCD0ZfdTiUdtjeuQas3tTTebxtTaeMXu2N5qty3OfaQlQalmjJKPRvv9E6M605ToHz3XTs8/VZEQRfGrUeEX3FlN7/2kJUMuWbUCrln3dxkifPh2GD++Frt1ampq/VsBG99X16zdRu1Z7HDr0s7NrPVKZtzjUxu/duz2mTPX+d1xm2niOryYF6XlHaPHU87naO0KPwGXm3SLxJKcAJeN7Sm56snV5tjGagU3POqSkOhSgUtJqMVYSIAESIAESIAESIAF/EqAAZZEmBSiLANmcBEiABEiABEiABEjAdgQoQFGAst2m54RJgARSFIGtW7di4sSJiIqKUo278P89jor1KqNC7YrA/5dMU/sH+M+WvdgbuRtnfvtTNYiCBQti0KBBqFWrVjIFyWFJgARIgARIwH4EKEDFrzkFKH17PzUJUJKJonfvdhgzdiCyZtWXYUHtAni9elWxctVMQ9kS9NG2VuvmzduoU7sDDh78ydmRiCcihDzxhHoWG88R1QQqPZkOrEUe31rtQvjYsQMxdFgPw91bFSZcBzR60duqbOEYWy3zi57L7UZlADW4Zi6pq0kFkmnt67WzdD9vRhZaLUYrkolRqUfeIX16j8KMGQtVwxbpo3Lll9CiZX1FopJsQUZFPiM89NT1zGQk58P+A6t1yaCu/V+5ch1Vq7TAsWOPfsBJUgpQWbJkxq7dy1CmTEk904bnM2l03p7ttQQoNVnDyrNgRkTyjFmPNOUJ8/vvj6BqlZYQOdZRtAQotWw5rv3my5dHeR6at6iPihXL6s525GuhjZ55apmTzMq2Epfa86C13moxG5V0b9++o4i+ktnNUfS8I3Q9NCqV5MyVrFHbt+3DggVr8Ntvp91qpWYBSi1Dpq/seWrfj5nJtmd2rQKxHQWoQFwVxkQCJEACJEACJEACJJAUBChAWaRMAcoiQDYnARIgARIgARIgARKwHQEKUBSgbLfpOWESIIEURyAuLg6TJ0/GnDlzvMaeJVsWvFjtZbxQuSyKPvtUkszx5M8n8MPuQ/h+x0HcvX3X65idO3dG//79IT91moUESIAESIAESCDpCFCAimdNAUrfnkvpApRIT5LZoUvXFmjUqBby5Mmpb+L/1lK7pCyXtiX7iFwoD6Sybds+JauF696WzE0LFk5CunT6MtGoXQzXk+nAHxyMCii+xvQUPaRuUFBu09LahQuXERsb5xzSlwDhmS3GqGzhOi/Peei53G5UBlDjaEaASupsJGrjyfOeP38Q5FejRTJYSZ+uRYu3ZOeqVbMdTpxQ/4Efrn2JdPn669XQqnVDRYzKkSOb0RAt1VfLSmT2LFPbH0kpQBl9powKTJ6gjbZXewZFiAsJCTK1hiJDXr58za2tFm+jMasFZvYskSxwzZv1xsOHDzXnK1nimjd/DU2a1lMytwkno8VonP5810isas+DVkYpozH765zWYit7TSS2I0eOIyoqBj/89xdFTj558gzkDPFVUrMApZYh09cae34/ljNndkVGL1nyaa0lSLWfU4BKtUvLiZEACZAACZAACZAACWgQoABlcYtQgLIIkM1JgARIgARIgARIgARsR4ACFAUo2216TpgESCDFEjhx4gRmzZqF9evX+5xDrqDcKPHiMyhWujiefPYp5Midwy9zvnntJk79fALHf/oVx74/iuseF3M8B6lfvz66deuGp55KGiHLL5NkJyRAAiRAAiSQighQgIpfTApQ+jZ1IAhQcnF0wsTByJVL3/evItg/88xTyJ07J3LnzmEp60p09AWUL9cY585ddAIzevleH2lrtbSy0VjrHejZsy2mThthiaVWDP68lK4mQGmNb+RzXwKU59ha2WJ8jespMWgJOdJXcl2sVxu3U6dmmD1nvBG0uuuqCVC6G+usqIf3Tz8dQ8MGXRVZwEgpXboEBgzshDfeqJUoGbI8YzGayUxrLp77XEvIsbI3rco8Sd1e7VnQ4mn0cy3eVudsZb3kfSSZ0fr1Ha1LgnLMXcTFJk3qok/fDnj55VJIm1afuGv0zJOMSa9Waw35oUKOosVTa32MnvtGY1Yb34yo6tnPgwcPcPDgYUybOg8bNuzQlJx8cUjNApTMe9aspXir+3AnAvn3wy1b56NGjVfcsKh9PxaomUO19rU/P6cA5U+a7IsESIAESIAESIAESCAlEaAAZXG1KEBZBMjmJEACJEACJEACJEACtiNAAYoClO02PSdMAiSQ4gkcOXIECxYs0BShHBMNCg1CgScLIn+hUASF5UPufHmQPXd2ZM2WFRkzZ3L+lHj5Sdh/3buPO7fv4Na1W7h26Soun7uEmLPnEX0qCpfPX9bFTsSndu3a4bnnntNVn5VIgARIgARIgAQShwAFqHiuFKD07a9AEKCsCCT6Zum91u3bd/BavY6QC9OOIoLVtzsWQ7KnBEr5448oVK7U3E3U8mdsIn1J9oInnijoz27d+vKXAKV2KdzfQWfJkhm7di9DmTIlE3Rt9CK8r9hSugBlVSrwxSYpJBM9F/olxlu3/odxY2dg2rQFkEwhRopkvBkz9m306/emqew3eseiADXRicroO8WoTLR+/XZFikvMoiXnGY1ZLVarks6xYyfx9sCx2Lx5t2EUTz5ZCHPmfgh5BrWK0TjV1sfqWWX03DcasxoDqwLUjz8eQ6eOgyESp9FSsGB+3Lx5Wzn7HEXPeWk2ZjXhVe+aea63r/e3Lw5q32epyeGSQata1VY4fvyUs7slS6dAMnLauVCAsvPqc+4kQAIkQAIkQAIkYG8CFKAsrj8FKIsA2ZwESIAESIAESIAESMB2BChAUYCy3abnhEmABFINgT///BMRERH4+uuvceXKlWSdV968edGoUSM0bdoUjz/+eLLGwsFJgARIgARIgATiCVCAiudAAUrfE2F3AUoo9e3zAaZNm+8GTO/FW32UH9UaOeJTrFq1Ga1aNUCDhjXx9NNP6JIiFi9ei7ZtBhgdzlB9yQDVq1c7Q22MVPaXACU/wKFliz4Kx8Qqkl1sz97lKF68aIIhjF6E9xVjShegevdujylT30+UZTh9OgoVX2mKCxf0/UAOM0EYzdoRGxuH7747jOnT5mP16i2Q3+stXbq0wPQZo3Q973r7dK1HASrpBCi1DENm1sxXG61nKxAEKEf8IsqIhDJ1yjwcOvSzbhSSEWr5imkID6/js41RmcjfGaDk+0l5/y5Zss4Zp5ZkZzRmNQBmZSKJd/781ejcaYjuDF1BQblRufJLaNioJmrWrKhkrav/emfs2nXQGVpqF6CEmwhj8+atcs65WLEnsWPnEgQH53V+bdmyDWjVsq/POrofglRUkQJUKlpMToUESIAESIAESIAESMAQAQpQhnAlrEwByiJANicBEiABEiABEiABErAdAQpQFKBst+k5YRIggVRJYOvWrZD/tm/fjrt37ybJHLNkyYLq1aujVq1ayn8sJEACJEACJEACgUWAAlT8elCA0rcvKUBByV4hWaBc94yei776CD+q5S1z0YKFn6BNm0Zeu5OMM43feAtbthjPsmEkxpdfLo3NW+YhR45sRprprusvAUoG9KeEpHsC/1bs0nko5s5d4WwWEhKEvfsiUKSI8exZw9/9BOPGzXT2pZX1RSr642L99es3UbtWezdZQWvs6OgLKF+usVsWMq02Rtm61lfLCJKY4xmNVc6LM2fOYcuWPZj31Ur88MMvmkLURx8PxcCBnY0Opav+nTt30ahhN2zf/h9n/bJln8WWrfORK1cOXX04KqlJhnqkULN706rMk9Tt/XmWGVoYl8pW5+yvs8QzfpECDx/+FSsjIhVJ9dSpsz6nmDNndmz/djGef76E13pG95W/10ft3S0ZIjdGfols2bKqxm00ZrVOzApQ69ZtU75nePjwYYJuRWyqUeMV1KxVEUWLFsazz/4f8uXLg7Rp07rVNStUmo05EDJACQC17we/XjsLDRrUUPjI2diu7QCIBOUoalmizD7XKbkdBaiUvHqMnQRIgARIgARIgARIwAoBClBW6MX/I84/FrtgcxIgARIgARIgARIgARKwFQEKUBSgbLXhOVkSIAFbENi7dy/279+PQ4cO4fDhw3679CvvzFKlSqFs2bIoX748KlasaAuenCQJkAAJkAAJpFQCFKDiV47/dKZvB1OAAi5evIJqVVvh+PFTTmgZMqTHN9sWolKlF/WB1FFr//4fUa1qS/z9d6yztq9MQ45Kau2sykq//PI7Kldqjhs3bjljke/75UJ3nTqVdczGeBV/Xkr3FIfkEvruPctRqlRx44EZbOEpHqRLlw7f7lgMuRBvpKhlFdEj+Khx/OzzMejWraXu4c3IRfKcvFKhKU6ffiQ0VK9eAXI5XC7V+7uoSVqJOZ7V+B1C1IoVkfjqywj89tvpBF2qZROxOq5re08x0Kycd/v2HUUKlUw6jkIB6hFptexknTo1w+w54/25nD77ClQByjNoEaL++9+fMX/eKixfvtHtneOoqyWQGJWJ1NZHsi4uXDQJ3v5NyBdsM2ef0ZjVxjcjE129egP16r6J778/4tZl6dIlMG/+R4rwpIeB2vmrRww3E7MEGigClNq8W7R4HQsWTkK6dGnhubfke8UdO5eifPnnk+zZD9SBKEAF6sowLhIgARIgARIgARIggcQmQAHKImEKUBYBsjkJkAAJkAAJkAAJkIDtCFCAogBlu03PCZMACdiKQFxcHI4dO4bff/8df/zxB6Kjo3HhwgVcvXoVt27dUrJFSR0pcmFPsjplz54defLkQUhICAoUKIAnnngCTz/9NEqUKKHUYSEBEiABEiABEkgZBChAxa8TBahH+/X06dM4d+6c8l9MTIzyveH58+fx119/KQK9lPMx+5Jkg6tdci1UKBT7D6xC/vz5kiQGtUFGjZyCUaOmun3UtGk9LFo8GenTW/9eWC6Bt2ndHxERkW5j1KtXFStXzUSmTBm9zt1T9pGKI0b0wYiRfU3z8pZVyvWir+nOvTT0pwC1ePFatG0zwG0kudzeunVDf4edoL9t2/Yp2ZNczxijApJ0aiYLk7TzB0fJ0CICnIgujqIlX92//xeahPdAZOROZ5vChcOU7FdhYcGGuItY07BBVyUzkWQpKlasCLp0benWj1oWIrNCj6Hg/FBZ9sbWrXvQskVfN+HDrCynN6RZs5bire7DndXl778lA5RkfDFS1AQSClCPCKo9u2azbRlZF9e6KUWAco1Z3jsTPvwcH3wwzW3aWuyMykT+Xh85r16t1tr5d2gSfO/e7TFl6vtel89ozGodmZGJ1DIYvfjic4jc9BXy5Mmpe7upZfyzgwAlgDy/H5T3mwjWTzxREJ7fe+hhoht6Cq9IASqFLyDDJwESIAESIAESIAESME2AApRpdPENKUBZBMjmJEACJEACJEACJEACtiNAAYoClO02PSdMAiRAAiRAAiRAAiRAAiRgCwIUoJz/dpbq11su2V+8eFGRmRyCk/y/CE7ye/n/K1eu6OJgdwHKW0akJUunoHnz13Qx9FVp1arNaN6sNx4+fOispifjklp2qpw5syuXcUuWfNpSXMuWbUCrlu4Slb/6VgvMH+KOo1+1vszKW8K4RvU2uHbtJkTGe+65Yni5XGm0a9dYyfjgWf74I0qRh86du+j8qHbtyli95jNkzpxJ95qoZfbSkpCkc7W5jx07EEOH9dA9tppApmdsTxlPzx5WC2r69AXo03uU86MsWTJj1+5lKFOmpFt1T8lDPpRnUtbaaBExoGmTnsidOwdeeKEkQkPzoV37xpBsap5FRI2dOw/i4IEfsW/ff3HkyHElw9YHo92lO60Y1MTKteu+QP361bWamvpcbU9pZddRG0jtbKAA9YiUvHs7dRyMefNWOb9oJROMPA9Dh3yE4OC8ihAov/bt9yaKFCnodR8khwAlZ97OnQew/z8/KM+FnJ0rIqYbyn538+Zt1KndAQcP/uScm5YEbUYm6tvnA0ybNt85hsiHIgNWq1bO8LOl9hxrCbdmYvYMzIwANX7cTLz77iduXWnFqgZETfrSI/uYiVnGD5QMUBKL2veD8t5p0qQuWrboA/l+zlGmThuBXr3aGd5TqbEBBajUuKqcEwmQAAmQAAmQAAmQgB4CFKD0UPJRhwKURYBsTgIkQAIkQAIkQAIkYDsCFKAoQNlu03PCJEACJEACJEACJEACJEACtiBAASp+mVNDBijJ3OlLbpJsTrGxsZr7Wi5my2X/0NBg5Vf5afahYfJriPL7ggXzI2vWzJr9+KNCoGaAkv0yoP8YTJkyz22aIgTJBW+jGVRcO/nuu8PKhe8bN2659f36669i+YppPqUZNRHBjGyjtnZqcpXUs5pdyts+8acApXbJWvb5N9sWolKlFw1tVTXJxpc0IpmJ2rUdAFkbRzE6tuw3EYBmzFjoFqseCUntGQoPr4Oly6aqClueMLxl/9IztppgYzRTmtraecsAo7ZnzGQzURvTl7yllkFGRKnNW+YhR45suvfX6tVblKxZriUxBSg1uUQy64lcVrRoYV1xe9sfFKDc8a1btw2NGnZz+6LRZ0EaR0XFoPqrrXHy5BlnX3pE1OQQoNSkGKPvCzn7JHvfkiXrnPNNDAFKLROSmfWRdalSuYUi6DhK7tw5sWfvchQvXtTrM5VcAlSH9m9jwYI1ls4cecdJJrm5c1e49WMXAUot22GHDuEY/l5vVKn8SH52zQyl63BN5ZUoQKXyBeb0SIAESIAESIAESIAEvBKgAGVxc1CAsgiQzUmABEiABEiABEiABGxHgAIUBSjbbXpOmARIgARIgARIgARIgARIwBYEKEDFL3OgC1BxcXHOLE2O7E2uWZzk/2/fvq25Z9OkSYOgoFxOmclTbpLfBwXl1uwnqSoEqgAl84+OvoBaNdvh+PFTbjjSp0+Hzz4fg/btGyNt2oQZgbyxkz24bds+tG7VD1euXHerJhlvtn+7SDX7jKOimmgjn5nJ5uAtRs+MPlKvWLEnsWPnEiULiT+LPwUoiWvRoq/Rru1AtxArViyLr9fOglxQ11PU5DR5pjZt/go1a1b02sWePd+jZo22+PvvRwKiSDwbI7/U9bypZQSTwfRISGpyjrcMSp4TkD05f/5qdHxzUIK56RlbTY4RXiLyiYSlp6itmzeJIjY2Dm1a90dERKRb16NHD8CQod11PY8y548+mo0hgye49fHMM09h+7eLkS9fHtWwPTPIyN8lG8kIpya56REn9DD0VUeNr6zNgoWfaGYo88ZKxqMA5U796tUbqFf3TXz//RHnB7JHFi2erGQo8/ZvD669yP7u1XMEZs9e5ta5Hjk2OQQoeY9VrdICx46ddMZbpEghbNu+EI8/XkDX1lUTb+vVq4qVq2YiU6aMqn2YkYnUZEDp/MMJg/HOO110rY+cdz3eek85M12LnmyDZmL2nLyZbEpq73Sj3zN4ez/ZRYCSdfCUz0uUKIp+/Tuia5dhzmXSsw90PRSppBIFqFSykJwGCZAACZAACZAACZCAYQIUoAwjc29AAcoiQDYnARIgARIgARIgARKwHQEKUBSgbLfpOWESIAESIAESIAESIAESIAFbEKAAFb/MyS1AXb582S17k6vkJFmdLl26pCvG7DkeQ4F/MzUpcpNkcVKyN/37/6H5dGV9CZTNH8gClDDylq1JPnImrU4AACAASURBVJPMM5M/fQ8vv1xKU7yQeY7+YBo+/3yJKno9l7B/+eV3VK7U3C1zlL8zDqhl9JGARfSQy73+LP4WoOSCe4P6XSAykmsREUmydmldyP/115Oo/3oXnD591q29niwh3sQcyT4lMlBISJBXdCLFNWvaK0FGMGmgR0Lylj1Ka+wHDx5g+vSFGDhgLB4+fJggPj1jSyPJfNP4jbfc+hABa8nST1G/fnWfYoHa3LUyFB08+BOqv9oGd+/ec4u5f/+OGDN2oE+pxyF8de40JMGcRQhq06aR13VSezYkM8+GjXNRocILmo+GmkTgr+xtvgZXE3Okvsz1s89HI2vWLKrNfbGSBhSgEmJbvnwjWrXs6/YuFyHwk0nvolevtj7fE3KGjBs7A6NGTXXrWG82ueQQoCTQUSOnJIi5WrVyiFg5Q1M89SZ8TZ02Ar16tfO6rc3KRFbW59at/ynyk2umKglQzgARJ59/voTPM8BszK6dmhGgFi9eq2TYci3ybli3frZm9jo5AxYu/BpdOg+BrJVnSSkClMRtVPrynOu5cxdR8ZWmOHPmnPJRunTpULhwKE6div9+wVcGQc2XQyqtQAEqlS4sp0UCJEACJEACJEACJKBJgAKUJiLfFShAWQTI5iRAAiRAAiRAAiRAArYjQAGKApTtNj0nTAIkQAIkQAIkQAIkQAIkYAsCFKDilzkxBaj79+8jKipKyeDkLXvT33//rbnfMmbMgNBQh8wkv4a4yU2FCuX3mhFBs/MArRDoApRg85b9wIFULkA3bFgDtetUQZkyJfHYY/FCwW+//aEIVCsjInHo0M9eV2DgwM4YN/4dSGYpX8XzgrvU7dAhHHO/nKAre4WeLaCW0UfaJUZmA38LUBKnN2FN2MqFesnYULBg/N+BOYoIIjNnLMSYMdMTXPLOmzcXduxcCskOpFXkYrRkDDtx4k+3qtmzP6YIEMLQVTaRzCdjx8zA9OkLvHatV0L65pu9qFvnzQRSj2PsRo1qIU+enMo5ePnyNURG7sTYMdOdl7clANm7siaOondsbxKDY38Oe7cnnnyykNsejYqKwfhxM1WFwJmfjUb37q28MvGVlahQoVCMHNUPTZvWdWMtbX799RSGDf1IEbY8i54MO94kN+lL4h00uBsKFw5zm6eMK/ti4oRZCeaqJ7OY1p7T+7m350LW5aOPh+G116o5zx+JWS71Dx70Idas2ep1CApQCdH4ehZKly6BUR/0Q506VdzOehERDx48jP79Rrtlj3L03rdvB0yaPFzzjE8uAerkyTOoUrkF5F3uWhxnT5MmdROINsJJ9uSA/mMSzFkrE5uMYVYm8rU+IjQL55deKuW2Pnfu3EVExCaMHPEpzp49n2DRP/p4KOQdrlXMxuzarxkB6o8/ohRxWgQe1yLz/WreR5BMRp5F9uTPP/+GwYMmQN4t3orIxVu2zkeuXDm81jETs3Sm9r2hnjNH2u7dewivVmsNyazqKPIuF2FdpK20adMgQ4YMyJ07h+Zz5WjvTTR2fC4cd+5aBhmHJZ4ABSjuBBIgARIgARIgARIgAbsSoABlceUpQFkEyOYkQAIkQAIkQAIkQAK2I0ABigKU7TY9J0wCJEACJEACJEACJEACJGALAhSg4pfZrAAlF0FjYmKc2Zuio6Od/y+Zm+T3N2/e1NxLctk9X748CCsQjDBFcgqJl50KPMrcZMeLkylBgJLF3bhxB5o3650g64zmwmtUGD16gCJOaMlPkt2oTu0OkOw3jpJYGQeWLdugZDFxLSJ57d6zHCVLPm11ys72iSFASeerV29ByxZ9VDNWyOfC2pGR6dq1m5AL7mpFshhJ9iaRQ/QWXxnDpI+goNyKxOhtXLlIfv36o/PEiITUpnV/RERE6g3VrV6XLi1Qq3YlNG3S0/l1vWNLA9mfwnzz5t2q4+tlLiLRlKkjNJ8HERn69hnlNaOaBCEsRUaU7FYxMZdVs1xJPbnEv3rN5yhQIESTnTfJzdFQzvn8+YMgv2qN+/77vTFiZF/dF/A1g9OooCVySuatdOnS4sKFywmeHZmP7FvXrFt6ZASz0odVmSc522s9C67nQFycfH/hLg65LqPIQ7PnjNfM1CNtrM5Z+jC7Xlp7S8RPkU2k3L//lyJhejtzN2+Zh4oVy/rczWbj1HNWSR3HsyDyjut57BnUuHFv451BXTUzQFph6zqmGZnIlzAqfUsWUeGdI0c2ZagjR47jhx9+SXAGiNAmEt/u3d85QxLhdP+BVQovb8VMzNKXFQHq9OkoJVuTnGXeip7sVZ5t1cQqR50RI/oo5znLIwIUoLgbSIAESIAESIAESIAE7EqAApTFlacAZREgm5MACZAACZAACZAACdiOAAUoClC22/ScMAmQAAmQAAmQAAmQAAmQgC0IUICKX2ZvAtS1a9cUoUlEJsneJP/vmsXp0qVLEAlKq4ggEi83idD0bxansGCEhcX/Xi6Iyk+dZ3EnkFIEKIn6zz+j0bpVP+zf/6PlZZTMK7O+GIdq1crpEiBELHmtXke3fZxYGQckU4RcHhbZw7X4+4JvYglQEvOuXQfRru1ASKYhM0VkxGXLp+HVV8sbbv7990fQJLyH4bFF/hEx8r33JjnHNCIhyWVvkfT27PneUMwOyUIutjds0NXU2NJIRLLevUZi3rxVhsZ3VB70/4sEo8cM1JSfHPVFgpo8+Uslq5PIRmZK9eoVsHDRJKcQp6ePX389ifDGPXD8+Ck91VXr6BUfTQ+g0lDegevXb0erlv0Mi5yS5ebI4eNYuHCNs2cKUN5XR54FyZ4zc+Yi00so2f2mTR/plsnMV2fJKUDJ3lq48Gt06TzEq3iqBcLImWtFgHKcVVbWR+TYOXM/RPPmr+l6f8uYVmOWPszKRL4yX2mti3z+xhu1FDFVskLJ9yGOki5dOny7Y7FPYc1szFYEKBEL3+o+HHPnrvA6PT3ylmdjNRFd6iSGIK5nXQK9DgWoQF8hxkcCJEACJEACJEACJJBYBChAWSRLAcoiQDYnARIgARIgARIgARKwHQEKUBSgbLfpOWESIAESIAESIAESIAESIAFbELCzACV/1k+bNq2SjWPevHkJ5CYRne7fv6+5DyTzRWhYfNam+OxN8Vmb4rM35UPBgvmRMWMGzX5YISGBlCRASfRy0VsEk3feHg8RXYwWyQAk4kDLlvWROXMmXc1lzE4dBycQS/wtJDmCkfH69B6FGTMWusVXrNiT2LFzCYKD8+qKW6tSYgpQMvatW//DmNHTMWXKV7ov5ctZ0bNnW4weMwCS8cJskbGHv/sJpk9foNmFZEf66ONh6NmzDT7+eA6GDpnobGNEgJJG9+7dx4QPP8f48Z9pzlnGHTP2bfTr96YiHYkcY0WAcjwfO3YcQLeuw3Dq1FnNuUsF2VfTZ4zSLQN6dnrs2En07zca33yzV9d4Ukmew0+nvI9mzerpyt7i2bGs73vDJynPiBH5qly55zH50+F46aVSusUJ3ZPSWTE6+oKSPWvNmq2aLeQZWLR4spIF7c0O72DBAgpQmtD+reB4V/TrOxo//XRMbzPTz0NyClCOycmz2LnTEBw4oF8SljNX5M93h/f0mUnIFaA/ZCIz6yOxipg2clQ/XRnj/B2zWZlI4hAJ6tNPv8Lwdz/WfDc44vY8m0X+rFSxOa5du+Gcmtb3IWZjtiJASXBaQrBIbLt2L0OZMiV1P5tSUd7p8v2Ra6lduzJWr/lM9/d0hgZMwZUpQKXgxWPoJEACJEACJEACJEAClghQgLKET/nL938sdsHmJEACJEACJEACJEACJGArAhSgKEDZasNzsiRAAiRAAiRAAiRAAiRAArYhkFoFKLl0fvHiRbdsTZK9aebMmYrw5BCftBZasjKJ0CFyU7zk5JLFSRGcgpE7dw6tbvi5SQIpTYBynaZkA5CsORs3fItdu77DpUtXcf36TTcSIlo891wx1KxVCY0a1cRTTz1uWHz4448oVK7UHJKZyVEyZEiPHTuXonz5502S991MslxVq9oSf/8d61ZxydIpaNHidb+MmdgClCPI+/f/ws6dB7F82Xplnc6ePe8mrUh2tgoVXkCz5q+hXr2qujOu6IFw9eoNLFr0NZYtXY8ffvjFefE8a9YsKFnyafTs1VbJriG/l+IpMRgVoBwxiaATERGJObOX45dffleyM0kR0emFF0omGFc+84cA5RhfsuaJDDF3znJs2bIHp0+fdc5dzuciRQoqrFu2aoCyZZ81JSF58r948Qo2bPhWYX3kyHFcvnzNWUXmXaRIIdSuXcmvYwrXyMidWPv1Nzhw4CdERZ13kwty5cqBp59+Ak2a1kV4eB0ULhxm+PnXs8/M1JHsaLI+IkIdPXrC+UxIzCJo9ejZBnXqVHFm5OrQ/m0KUPnzGUYt13Ykm96qVZuxMmITfv/9D7f3hDz7RYsWViSzdu0bm3pHqJ0dZjLc+EMsklhkb61YsRGbN+1SzgF5z7sW1zO3Vq1KyJEjmyGu/opTBpX1OXHiTyyYvxobN+7AyZNnnOelfC7v8MqVX7L8fvBHzGZlIle4cmbJMz9/3ir88MNRt72odV7Ju1SyG8qZ5yhaYrTZmK0KUBKfCMEy12lT57u9fx2xr133BerXr25o78n7VL4fu3HjlrOdP78vMhRMgFemABXgC8TwSIAESIAESIAESIAEEo0ABSiLaClAWQTI5iRAAiRAAiRAAiRAArYjQAGKApTtNj0nTAIkQAIkQAIkQAIkQAIkYAsCKVWAunnzZgK5STI2RUdHK5mcLly4gLi4OM01FHnJNVuTWxansGCEhORVhCkWEiABEiABEiABEiABEiABElAj4ClAidS6d1+E8sMTWNwJUIDijiABEiABEiABEiABErArAQpQFleeApRFgGxOAiRAAiRAAiRAAiRgOwIUoChA2W7Tc8IkQAIkQAIkQAIkQAIkQAK2IBCIAlRsbKxPuUlEpzt37miuT5YsmREamg9h/2Zqis/eFJ/FKTQsGAUKhEAy5bCQAAmQAAmQAAmQAAmQAAmQgFkCo0ZOwahRU53Ne/Zsi6nTRgRMZj+z80qMdhSgEoMq+yQBEiABEiABEiABEkgJBChAWVwlClAWAbI5CZAACZAACZAACZCA7QhQgKIAZbtNzwmTAAmQAAmQAAmQAAmQAAnYgkBSC1D//PMPLl26pGRpEpHJ8asjc5N87cqVK5B6vkq6dGkREhLklJkUqUnkptDgf7+WDzlzZrfFGnKSJEACJEACJEACJEACJEACyUPg4sUrqFa1FY4fP6UEID9gYcfOpShf/vnkCSjAR6UAFeALxPBIgARIgARIgARIgAQSjQAFKItoKUBZBMjmJEACJEACJEACJEACtiNAAYoClO02PSdMAiRAAiRAAiRAAiRAAiRgCwL+FqDu3r2LqKgotwxOIjU5ZKeYmBj8/fffPtnKn8Hz5MkZLzSFhSA07N+sTf/KTWFh+RAcnJc/Ud0WO5STJAESIAESIAESIAESIIHAJTBhwiwMHTLRGWDt2pWxes1nyJw5U+AGnYyRUYBKRvgcmgRIgARIgARIgARIIFkJUICyiJ8ClEWAbE4CJEACJEACJEACJGA7AhSgKEDZbtNzwiRAAiRAAiRAAiRAAiRAArYgYESAiouLgwhMDqHJ9VdHJqdbt25pcnvssSwIdcnUFJ+9KT5zU5hITwWCkT59es1+WIEESIAESIAESIAESIAESIAEkoOAZKzdunUPWrboixs34v8MJP+WGLFyBho3rp0cIaWIMSlApYhlYpAkQAIkQAIkQAIkQAKJQIAClEWoFKAsAmRzEiABEiABEiABEiAB2xGgAEUBynabnhMmARIgARIgARIgARIgARKwBQFXAerKlStwiExqctOlS5fw8OFDn1wyZEiPkJAgRWaSDE7x2ZtC/s3mFC85Zc/+mC3YcpIkQAIkQAIkQAIkQAIkQAIpn8Dhw79ixvSFeLlcaeTIkQ2XLl3FsqXrsXfvIbfJVanyMtZvmAP5gQ8s6gQoQHFnkAAJkAAJkAAJkAAJ2JUABSiLK08ByiJANicBEiABEiABEiABErAdAQpQFKBst+k5YRIgARIgARIgARIgARIgAVsQcAhQa9euRcOGDTXnHBSUGwUL5kdISF6ESsamf0UnkZwke1NwSF7NPliBBEiABEiABEiABEiABEiABFIKARGgKldqjtu373gNOU2aNNi0+SvUrFkxpUwrWeKkAJUs2DkoCZAACZAACZAACZBAABCgAGVxEShAWQTI5iRAAiRAAiRAAiRAArYjQAGKApTtNj0nTAIkQAIkQAIkQAIkQAIkYAsCFKBsscycJAmQAAmQAAmQAAmQAAmQgEkCMTGXUL5cOM6ePe+1hw8nDMY773SBt39PNDl0qmtGASrVLSknRAIkQAIkQAIkQAIkoJMABSidoLxVowBlESCbkwAJkAAJkAAJkAAJ2I4ABaiEApTjkpztNgMnTAIkQAIkQAIkQAIkQAIkQAIpnMBvv/3mnIHjz3YxMTG4evUqzp07l+C/8+fPK1+7dOkSHj586HP26dOnQ/78+RAami8+O1SY/Bri/L18LXv2x1I4QYZPAiRAAiRAAiRAAiRAAiRgFwKS+em1eh2xd+8h1SmPHj0AgwZ3g/xZiMU3AQpQ3CEkQAIkQAIkQAIkQAJ2JUAByuLKU4CyCJDNSYAESIAESIAESIAEbEeAAhQFKNttek6YBEiABEiABEiABEiABEgg1RLwJkBpTTguLg4iSvmSpG7duqXVDR57LAtCQ4OdglS8LBUvSRUIC0ZYgWCkT59esx9WIAESIAESIAESIAESIAESIIHEJhAX9wCTJ3+JL2YtwalTZ5XhsmbNgtdfr4b33u+DEiWKJnYIqaZ/ClCpZik5ERIgARIgARIgARIgAYMEKEAZBOZZnQKURYBsTgIkQAIkQAIkQAIkYDsCFKASClC22wScMAmQAAmQAAmQAAmQAAmQAAmkQgKuGaD8Mb27d+8iKirKqyQlAtXff/+tOVTevLn+zRoV8m8WqWCnNBUWlg/BwXnh7c/qmp2zAgmQAAmQAAmQAAmQAAmQAAmQQJIToACV5Mg5IAmQAAmQAAmQAAmQQIAQoABlcSEoQFkEyOYkQAIkQAIkQAIkQAK2I0ABigKU7TY9J0wCJEACJEACJEACJEACJGALAv4WoLSg/fPPP7h06RLOnz+vSFKOX6Ojo53/f+XKFUg9XyVdurQICQmKl6QKxGePCpPsUS6ZpXLmzK4VDj8nARIgARIgARIgARIgARIgARJIIgIUoJIINIchARIgARIgARIgARIIOAIUoCwuCQUoiwDZnARIgARIgARIgARIwHYEKEBRgLLdpueESYAESIAESIAESIAESIAEbEEgqQUoPVBjY2PdMkipSVJ37tzR7CpLlsz/ClIu2aP+FaVCw4JRoEAIMmRIr9kPK5AACZAACZAACZAACZAACZAACVgnQAHKOkP2QAIkQAIkQAIkQAIkkDIJUICyuG4UoCwCZHMSIAESIAESIAESIAHbEaAARQHKdpueEyYBEiABEiABEiABEiABErAFgUAUoPSAv3nzpk9J6sKFC4iLi9PsKnfuHAiVrFEFRJKSLFIhCHORpEJC8iJNmjSa/bACCZAACZAACZAACZAACZAACZCAbwIUoLhDSIAESIAESIAESIAE7EqAApTFlacAZREgm5MACZAACZAACZAACdiOAAUoClC22/ScMAmQAAmQAAmQAAmQAAmQgC0IpFQBSmtxHj58iIsXLyaQpGbOnKkITWnTptUlNqVNmwbBwXkVMSo0TASpYISJMBUWrPxe5CmRqFhIgARIgARIgARIgARIgARIgAR8E6AAxR1CAiRAAiRAAiRAAiRgVwIUoCyuPAUoiwDZnARIgARIgARIgARIwHYEKEBRgLLdpueESYAESIAESIAESIAESIAEbEEgtQpQ3hbP9c/38v8OEWrevHk4f/68mzB17tw53L9/X3MfZMqU8V85yiV7lEtWqYIF8yNjxgya/bACCZAACZAACZAACZAACZAACaRmAhSgUvPqcm4kQAIkQAIkQAIkQAK+CFCAsrg/KEBZBMjmJEACJEACJEACJEACtiNAAYoClO02PSdMAiRAAiRAAiRAAiRAAiRgCwJ2FqBcF/iff/5RXe9r164pYlR0dLQiR3lKUpJlSrJNaZWcObMjrIBL9qjQfAiVbFKSSSo0H/LnzwfJNsVCAiRAAiRAAiRAAiRAAiRAAqmVAAWo1LqynBcJkAAJkAAJkAAJkIAWAQpQWoQ0PqcAZREgm5MACZAACZAACZAACdiOAAUoClC22/ScMAmQAAmQAAmQAAmQAAmQgC0IUICKX2ZvApTWJnjw4AFiYmKcYpSIUp6S1M2bN7W6QZo0aZAvX55/Jal8CAsLUcQokaZCJZtUWDDy5Mmp2Q8rkAAJkAAJkAAJkAAJkAAJkECgEqAAFagrw7hIgARIgARIgARIgAQSmwAFKIuEKUBZBMjmJEACJEACJEACJEACtiNAAYoClO02PSdMAiRAAiRAAiRAAiRAAiRgCwIUoOKX2awApWeT3L9/H2fPnvUqSYkw9ffff2t2lTFjhvisUZI9SuQokaTC5Nd4SapQofzIlCmjZj+sQAIkQAIkQAIkQAIkQAIkQALJQYACVHJQ55gkQAIkQAIkQAIkQAKBQIAClMVVoABlESCbkwAJkAAJkAAJkAAJ2I4ABSgKULbb9JwwCZAACZAACZAACZAACZCALQhQgIpf5sQUoPRspMuXL+PcuXOqkpQIUpcuXdIVY/Ycj6GAI3vUv2JUfBapeFEqf/58SJcurZ6QWMcHgaioGHwxaymWLVuPU6fOOmumT58OBQuGonbtShg77m3kzJmdHEmABEjAJ4H167ejYYOuzjpZsmTGrt3LUKZMyYAgFxsbh82bd2HmjEXYu/cQ7ty564wrKCg3ihQphPdH9EHdulUCIl4GQQIkQAIkENgEKEAF9vowOhIgARIgARIgARIggcQjQAHKIlsKUBYBsjkJkAAJkAAJkAAJkIDtCFCAogBlu03PCZMACZAACZAACZAACZAACdiCAAWo+GVObgFKa7PFxsYqcpT8J6KU53/y9du3b2t1gzRp0iAoX26EhT6SouKzSIU4JSm50M6iTkBEgIkTZuG99yb5RFS27LPYsnU+cuXKQZRJTODWrf/ho4lfoEnTuihVqngSj87h9BKQM3fHjgPYu+d7RZ6xcwlkAerXX08ivHEPHD9+yucSLVw0Ca1bN7TzMpqaO88rU9jYiARIIIUToACVwheQ4ZMACZAACZAACZAACZgmQAHKNLr4hhSgLAJkcxIgARIgARIgARIgAdsRoABFAcp2m54TJgESIAESIAESIAESIAESsAUBClDOfztL8et969YttyxSnpLUhQsXICKVVsmQIb0iQ4WGBitZo5TsUUoWqfjfFyyYH1myZNLqJtV9LsLGRx/NxpDBEzTnFh5eB0uXTWW2LU1S/qtw7959TJu2AO8N/wTp06cPqAw6/ptl6ujp2LGTeLPDO/j++yNo1+4NzJv/ceqYmMlZBKoAdebMOdSq2Q4nTvzpc2bp0qXDtzsWo2LFsiYJ2K8Zzyv7rTlnTAIk8IgABSjuBhIgARIgARIgARIgAbsSoABlceUpQFkEyOYkQAIkQAIkQAIkQAK2I0ABigKU7TY9J0wCJEACJEACJEACJEACJGALAhSg4pc50DNA+WMzyhwvXrzoU5K6evWqrqHOx+zTVS81VTp69ASqVW2JK1eua05r2LAeGDN2oGY9VvAPgZ9//g2N3+iOU6fOKh1myZKZApR/0Pq1l7i4Bxg54lOMGzfT2S8FKCAQBSh5XwzoPwZTpszT3AMhIUHYuy8CRYoU1KzLCgDPK+4CEiABuxOgAGX3HcD5kwAJkAAJkAAJkIB9CVCAsrj2FKAsAmRzEiABEiABEiABEiAB2xGgAEUBynabnhMmARIgARIgARIgARIgARKwBQEKUPHLbAcBSu+GPn36NM6fP4/o6GjnrzExMYiKilJ+f+/ePdhRgFq8eC3athnghjF9+nTo3r01unRtgTx5ciqf/fbbHwgOzoPixYvqRc56FgkEokBicUqpsvn//ncX9V/vjF27DjrnRwEqMAWo69dvonat9jh06Ge3vVi6dAkMHfYWypd/AWnTpoGs6enTZ1G58kvInNl+mQHNPKg8r8xQYxsSIIHURIACVGpaTc6FBEiABEiABEiABEjACAEKUEZoqdSlAGURIJuTAAmQAAmQAAmQAAnYjgAFKApQttv0nDAJkAAJkAAJkAAJkAAJkIAtCFCAil9mClD6tnv+/PF/P2BHAWr4u5+4Za6RvytasnQKmjd/TR881ko0AhQKEg2tXzumAKWOMxD37+nTUaj4SlNcuHDZGXSlSi9i3frZyJEjm1/3hd06C8T1ttsacL4kQALJS4ACVPLy5+gkQAIkQAIkQAIkQALJR4AClEX2FKAsAmRzEiABEiABEiABEiAB2xGgAEUBynabnhMmARIgARIgARIgARIgARKwBQEKUPHLTAFK33a3swDVof3bWLBgjRNUWFgw9h9YjQIFQvTBY61EI0ChINHQ+rVjClDqOANx//73v7+gSuUWuHv3njPosWMHYuiwHn7dE3bsLBDX247rwDmTAAkkHwEKUMnHniOTAAmQAAmQAAmQAAkkLwEKUBb5U4CyCJDNSYAESIAESIAESIAEbEeAAhQFKNttek6YBEiABEiABEiABEiABEjAFgQoQMUvMwUofdudAtQjAapixbLYGPklsmXLqg8eayUaAQoFiYbWrx1TgFLHGYj7V02AWrlqJho3ru3XPWHHzgJxve24DpwzCZBA8hGgAJV87DkyCZAACZAACZAACZBA8hKgAGWRPwUoiwDZnARIFvqq4QAAIABJREFUgARIgARIgARIwHYEKEBRgLLdpueESYAESIAESIAESIAESIAEbEGAAlT8MlOA0rfdKUA9EqCqVHkZ6zfMwWOPZdEHj7USjQCFgkRD69eOKUCp4wzE/asmQK1d9wXq16/u1z1hx84Ccb3tuA6cMwmQQPIRoACVfOw5MgmQAAmQAAmQAAmQQPISoABlkT8FKIsA2ZwESIAESIAESIAESMB2BChAUYCy3abnhEmABEiABEiABEiABEiABGxBgAJU/DJTgNK33SlAUYDSt1OSthaFgqTlbXY0ClDq5AJx/1KAMrvLtdsF4nprR80aJEACJOA/AhSg/MeSPZEACZAACZAACZAACaQsAhSgLK4XBSiLANmcBEiABEiABEiABEjAdgQoQFGAst2m54RJgARIgARIgARIgARIgARsQYACVPwyU4DSt90DRYCKiorBihUbsTJiE3755XfcuXPXOYGgoNx47rliaNGyPho1qoU8eXLqm5xHrQ7t38aCBY+EJz2dZMmSGbt2L0OZMiX1VE/UOr4Y5c+fD5Urv4g3OzZFtWrlkT59OlOxnDlzDrVqtsOJE3+6te/SpQWmzxilu99Fi75Gu7YD3fp46qnHsfWbBShcOEw1NqPr067dG5g3/2Of81QTdBxZbx48eIBVqzZj9AfTcPToCaWfrFmzoGLFsujRsw3q1Kmie76OIGJj4/Df//6MiBWR+Pbb/Th79jyuX7/pFqNjP9epWwXNmr2GggXj/47On0XOP1nDBfNXY+PGHTh58ozbM1WoUCiqVSuHlq0aGN4vaiKNr9itPkPCdMeO/Vi6ZB127DigMHUUWa+iRQsr82jZsn6isJSx5Dxas2Yr5s9bhR9+OOpc0zRp0uCZZ55C6zaN3MYPBCHG6Do5mOp5rtTWW56nQ4d+VtYpMnInTp+OwsOHD5Wqch4VKVIIDRvWQMdOzSBngbe/m7f6HFy8eAUbNnyLDeu/xaFDRxATc9kZh2ssVaq8hMbhdQzvf0d8SXVemVmPCRNmYeiQiU6U8rzvP7AK8p7QUzz3jmv7W7f+h3FjZ2DevFW4dOmq0l1oaDDq138Vvft0QPHiT5pa26R4v3mb+/37f2HnzoNYvmx9gjNGnnGZf4UKL6Bho5qoV6+q8p5gIQEScCdAAYo7ggRIgARIgARIgARIwK4EKEBZXHkKUBYBsjkJkAAJkAAJkAAJkIDtCFCAogBlu03PCZMACZAACZAACZAACZAACdiCAAWo+GWmAKVvuyenACVr9N13h9G/3xgcOPCjvoABdOgQjg9GD0CBAiG620hFoxfWpY1VecNQgF4qHzt2Ep07DdHNKHPmTBg5qh969WoL+X+jRaSg5s16u0kDcgl89ZrP0KBBDc3ufvzxGKq/2ho3btxy1pX2y1dMQ3h4Ha/tja6PHjHAmwBVufJL6NJ5KFau3OQ1njZtGuGreRORNm1azTmLFDBt6nyMGzcT9+7d16zvWqFcuecxZ+6HKFGiqKF2apXlmdqz53v06zsaP/10TFd/2bM/hs8+H4NmzerpmqtRscbsMyQcp09fiJEjPtXN1J8sBZ7EMG3aArw3/BOIiKVVevVqhzFjB2LXroNo2KCrs7pZBlrj+frc6Do5+tLzXLmOK+LTihWR6Nf3A1y+fE1XyMWKPakIlSLh+UOEMvsukWDNnpdJdV4ZXQ+ZU2IJUCKXyb4WWclbWRExHU2a1NW1D6RSUr/fXAMz+nxLW3mX9ezZFqPHDICcnSwkQALxBChAcSeQAAmQAAmQAAmQAAnYlQAFKIsrTwHKIkA2JwESIAESIAESIAESsB0BClAUoGy36TlhEiABEiABEiABEiABEiABWxCgABW/zBSg9G335BKg5OLxiPc/xccfz9YXqEctEQqWLP0U9etX132B3uiFdRkyOcQFx1RFuJg4YRbee2+SKUZlyz4LuYz++OMFDLWPi3uAPr1H4vPPl7i1E2lBMjj5Es9u3ryNJuE9sH37f9zaDh/eE6M+6O9zrYyujx4xQE2Ailg5A1u37MHs2cu8cpG/N9wY+SXq1Kmsye7774+gVcu+OHXqrGZdbxUkQ87SZVPRuHFt031IlqLevUYqmVnMFJEWZs8Zjxw5svlsblSsMfMM/frrSYQ37oHjx08ZnooICp9MelcRAPXIa94G+PPPaDRr2kvJamSkSEao9h3CMeidD53NzDAwMqZaXaPr5OhDz3PlqHvhwmW0bTMgwfOuN/b+/TsqwpgZUdMxhtV3iaMfedblGdTa/476SXVeGVkPR2yJIUAJG5mzZ3ZA17WWd8SOnUsQHJxXcwsk1/vNde+K6CvCqJmSN28uRG76CvKeZSEBEqAAxT1AAiRAAiRAAiRAAiRgXwIUoCyuPQUoiwDZnARIgARIgARIgARIwHYEKEBRgLLdpueESYAESIAESIAESIAESIAEbEGAAlT8MlOA0rfdk0OAEkmmZYs+2Lx5t9cg8+fPh3Tp0kIEluvXb3qt99HHQzFgQCddEtTcuSvw3cHDzr6++WYvRHJwFLnQ/PrrryJ9+vTOr2XOnBH9+nc0LBHpo++9llwO79tnVAIJybWFg9H9+395zbzy1FOPKyJP0aKFDYV09eoN1Kv7JkTucS19+3bApMnDVXnLMzfhw88xbNjHbm2qV6+AlatmaooFrusj6yLr4yjy93gNG9ZAUFAe59deerkUOnVq5nNeagJUmTIlIXKIJ0v5fUzMJeXLL79cGpu3zNOMWTKY1andwS3blWu/uXLlwGOPZVG+5Gud5HPZfzt2LoUINEaLN/FMbb9cu3YTIkuplS5dWiiZeUTI8lZkbT6d/CXu3fsLsbGx2LDhW1y5ct1ZXYS7mjUrmn6GRDiSvefap2ssWbNmQe7cOZQviYDjLTPTuHFv451BXU1JUGfOnEOtmu28yh6OddVaU0fcySFAua6TxHH58lWsXbvN7d0o6+QpSOp5rqQ/YfT6a51w9OgJ1a0ieygkJEj5zNeek2d46rQRpiQoWftePUd4lRlFhsufP0jJ2qO1X+RzX+eb5yST6rwKBAFK9q9wdJU8Hevr+o4eMaIPRozsq3l8Jff7TWIOb/yW2zvGNeigoNzIlCmj8iVf34PI+1Wk4MKFwzTnzAokkNoJMANUal9hzo8ESIAESIAESIAESMAbAQpQFvcGBSiLANmcBEiABEiABEiABEjAdgQoQFGAst2m54RJgARIgARIgARIgARIgARsQYACVPwyU4DSt92TWoDydWH9xRefU+Sal14q5SZgiKyxbNkGDBv6UQLRRy62L18xDeHhdfRN2KWWZwaPKlVexvoNc5zCiuEO/dRA9u5HH83GkMETEvToi1FExCaMHPEpzp4979ZOhJrt3y5GvnyP5CE9oR48+BOqv9oGd+/ec1YX3ps2f+UmuDg+lEwaNWu0xd9/xzrr58yZXRn7+edL6BnSWWf9+u1o2KCr8/dmBRI1Aco1kJEj+2Lg250hUo0U2Z+rVm1G2rRp0LRpPZ8xi3TUoH6XBBlEnnyyECZMHIJ69ao6L9E7Onrw4AGOHTuJ94ZPwrp12xL037NnW0UG8fb3lmoB+XqmRHCZMHEwnn32/9xEoIsXr2DsmBmYPn1Bgi5FKhw4sLOu9VLja0bYcAzmTTwS2WL48F7o2q2lW3YZeVZ+/fWUIt4tXLgmQcwzPxuN7t1b6ZqLo5JkFJLMMCJ2uRZHDD16tkWePDmdHznOp4EDxuLWrf+pjmV2/xoKXKOyWkaoteu+ULLoGS2+hDvhPWhwN0UKcd3HUVExijgne85TWjMiHrnGunz5RiX7muf73lsM0lZiX7lyE9TWS86r3XuWo2TJpw0hSczzyszz5O8MUK4wRNRcsHASatZ8xXmmiDD7xawlCG9SF08//YRPdoHwflu06Gu0azvQLc7SpUtg2vSRCb7/kEryjC9Zsg79+41xex/KZ2b3rqENxsokkAIIUIBKAYvEEEmABEiABEiABEiABBKFAAUoi1gpQFkEyOYkQAIkQAIkQAIkQAK2I0ABigKU7TY9J0wCJEACJEACJEACJEACJGALAhSg4peZApS+7Z7UApTahXWRaj6Z9C569WrrM1uLyAU93npPuYjsWiQT0q7dywxnOQpUAUpNJNLL6Nq1G+jaZRhWr97ixsjMJW1vF9XVhKro6AtKxpzjx085x5W/e1uydAqaN39N32Z0qZWYQoFjmA8nDMY773QxJBu5TkSkPJEvXIvebFfCdsWKSLRu1Q8PHz50dlGiRFHs3LVMyQalt0imrLp13nTrR/bLnLkfon37xl7n5y2GsLBgRQJ54omCmiH4U4ASKaZN6/6IiIh0G7ds2WexImK6zyxsMhfZM61a9nMTFMxk1VKTI6Sftetmo3z5570ykWxUIk7J8+tZUpMAJaxHvD8ZY8bMcJtmwYL5lUxvImn6KpJVrkl4D4gQ5Si+xEpvfYnIJNnXRNR07UevECtnZdMmPbFjxwG3IT77fAy6dWupufddKyTmeRVIApQIYpIZTyRlsyW5329qZ5bec1st45+Ifnv3RUDOTRYSsDMBClB2Xn3OnQRIgARIgARIgATsTYAClMX1pwBlESCbkwAJkAAJkAAJkAAJ2I4ABSgKULbb9JwwCZAACZAACZAACZAACZCALQhQgIpfZgpQ+rZ7UgpQahfWJUojIopkZ+nTexTmzl3hNkEzgk8gClAyv8ZvvIUtW3a7zc8II7XsLGYzm3jL9DJ8eE+M+qC/Itd4y0DUpUsLTJ8xyi2bl75dCUVmScwMUFazfamtk1HZJi7uAdq1HaBkN3OUbNmyKvJRqVLFdaHytl8WLPwEbdo00uxDzknJnjRs2MdudfVKIP4UoDZv3o3X6nV0O7ufeupxbP1mgZJNSE+R7F0iIblKZUayaqmdUSIvbf92EV5+ubRmCCJB1ajeRsny5VpSkwD1yy+/o3Kl5rhx45ZzikbFGDWRpHbtyli95jNkzpxJk7NUUNsvRt8D+/f/iGpVW7plrevUqRlmzxmvKwZHpcQ8rwJJgBr/4SAMHtzNEBvXyoHwfjt9OgoVX2kKeVYdRcS9xo1r65qXZDCT70Fcy8bIL1G3bhVd7VmJBFIrAQpQqXVlOS8SIAESIAESIAESIAEtAhSgtAhpfE4ByiJANicBEiABEiABEiABErAdAQpQFKBst+k5YRIgARIgARIgARIgARIgAVsQoAAVv8wUoPRt96QUoNQurDdtWg+LFk82JMn8+Wc0alRvi9OnzzonaSRrjaNRIApQahfyX3/9VUhWE71igMzvv//9BVUqt3DLhjNiRB+MGOmesUjPLjl69IQiCVy5ct1ZPUOG9Phm20JUqvQi1LJ6SRaYyE1fIU+enHqGSFAnMYUCGWzqtBHo1audqdik0a+/nkSlis0hWWQcxYho42gza9ZSvNV9uLMPo6KMP/bLH39EKULLuXMXnXGEh9fB0mVTkS5dWp+M/CVAqclgZrICST/C01WQNHI2bNu2D7VrtXd7fxhdV7WMXEbX1fTG9NFQ7UxYu+4L1K9f3dBwo0ZOwahRU93azPxsNLp3b2WonwkTZmHokIluZ8qOnUt9ZtlyHaBvnw8wbdp855fMSJ5yplWt0sJNWDMjHCXmeWUmHk+2hQqFYv+BVZBsiXqK2l4xw9dzLH+cV1bfb2pzMyJAydkvGffSpUsHyU5XrFgRNG/xOooXL6oHLeuQQKolQAEq1S4tJ0YCJEACJEACJEACJKBBgAKUxS1CAcoiQDYnARIgARIgARIgARKwHQEKUBSgbLfpOWESIIEkIXDr1i3s27cPmzdvVn49d+4c7t696xw7ffr0CAsLQ4UKFdCgQQO88soryJ49e5LExkFIgARIgARIgATsQYACVPw6U4DSt9+TUoDyvLAuF4i3bJ2PatXK6QvWpZbaJfyFiyahdeuGuvsKRAFq+LufYNy4mc45yN9fSXaJOnUq656XVLx//y80Ce+ByMidznZyWVt458qVw1BfUnnRoq/Rru1At3aSRWnyp8PxWr1OiIm55PzMaDYYtWASUyiQffftjsWoWLGsYQ6OBiILLV68FseO/o6DBw8jOvoC1nz9OWrUeMVQn57zNBqbp+hgZr/IWdm50xBs2PAtnnuuGF55pQzKV3gBVauWQ8aMGXzOx18ClFpWFqMZgRyBqklMes8Gz+dPRD8jUo7EoJblJrUIUNev31QEsUOHfnbui2LFnsSOnUsQHJzX0N5XkwiHDeuBMWPdzxm1TkV0k3XeFLkTx46dwJEjx5UMXSsipiNTpoy641Dbv3rlP9dBEvO8ChQBysr7w8EqEN5vamdN9eoVIBJUjhzZdO8dViQBEnAnQAGKO4IESIAESIAESIAESMCuBChAWVx5ClAWAbI5CZAACZAACZAACZCA7QhQgKIA5e9N3717dyxdutQv3YaEhCBbtmwoV64cKlWqhGrVqiFfPn0/pdMvAfjo5M6dO2jWrBn27t3rrJUlSxZs2rQJpUuXTuzhU2T/Fy5cQPXq1REdHe2Mv0CBAti+fTtkrVl8E/jpp59Qt25dN4moYsWKWLFiBbJmzRoQ+GJjY7Ft2zZMnDgRP/zwg+GYatSogaFDh6JMmTLw9n4y3CkbkAAJkEASEhg/fjw+/PDDBCMOGTJEOd9Y/E8gJbwf/T9r4z1++umnGDFihFvDUaNGoV+/fsY7S0EtKEDFLxYFKH2bNqkEKLWL81YuVKtlcejduz2mTH1f38QBBJoAdefOXTRq2A3bt//HOYciRQph338iDMsF0sGkSXPx9sBxzr6yZcuK3XuWo1Sp4roZOSrGxsahW9dhmDdvlVvbtGnT4sGDB25f++jjoRg4sLPhMVwbJKZQIBmB9h9YjQIFkv/P457zFAZ6s/KIBNKyRR+sWrXZia5w4TDs3RcBmWNSFH8JUJs27cJr9Tq6hfzxJ8MwYEAnw9O4ePEKXqnQ1C1DXKdOzTB7zniffak9f2bPKE8xLbUIUIcP/6pkC7t9+46TpR62auDVeIuI8vXaWciaNYvhdTfTQG3/iti5fsMcPPaY/hgS87wKFAGqVasGEJHQ7N9ZBcr77ebN26hTuwMOHvzJbctI1sJJk4fjpZdKGcpIaWbfsQ0JpEYCFKBS46pyTiRAAiRAAiRAAiRAAnoIUIDSQ8lHHQpQFgGyOQmQAAmQAAmQAAmQgO0IUICiAOXvTe9PAUottqeffhojR45EnTp1IBeMkqtQgDJOngKUcWauLQL5grdc9Fu3bh2GDx/uJriZnXH9+vUViSo0NNRsF2xHAiSQigncu3cPs2bNUoTjqlWrBsxML126hNdeew2///57gpjk+5eNGzcGjMgdMND8EEggvx/9MD2/dUEBKsZvLAO5I7v/+d7q2iSVAKWWdcHKheorV66japUWOHbspBOB0cvzgSZASRal8uXCcfbsedNzct0PVuQatX115sw51KrZDidO/Ol123XoEI5ZX4yzfIE8MYUCyfwkWbVECEvqIn+GjIm5jP37f8DqVZuxevUWiFzmWvQKUGpSodFnwOr8/SVAeQpDEpesUd26VQyHaFZqUXv+zJ5RnlmoUosApXammBXVZGE9z+BChUKx/8Aq5M+feD8ESvaHZI3avm0fFixYg99+O+22xyhAAWqC8dixAzF0WA/Dz6OjQSC936ZPX4A+vUepziVNmjQQ8bFps3po1KgWHn88LFn/Ht40cDYkgSQmQAEqiYFzOBIgARIgARIgARIggYAhQAHK4lJQgLIIkM1JgARIgARIgARIgARsR8DuF6QcF5x+++032619Yk04sQUoR9z16tWDXOQMDk6an+bryYsClPEdRAHKODPXFoF6wfvixYtK9ojIyEhrE/RonSdPHsybNw+VK1f2a7/sjARIIOUSkAwme/bsQZ8+ffDHH39g2bJlSma8QCmSAa9JkyZeM618+eWXCA8PD5RwU00cgfp+DDTAFKAoQAXangzEeJJKgFK7UD3+w0EYPLibKSxqkoPRbC2BJkCpMUqfPh1CQoJMMbp//y9cvnzNra0V5tLRunXb0PiNt/Dw4cMEMT311OPY+s0CSBYiqyUxBSgzgoOR+cj3bteu3cSpU2cg4t+PP/yC33//E999dxgiAWgVvQKUmlBgJluMVjy+PveXAOX5LMqYQUG5kSlTRlPhXbhw2U0s0yPWqGU3Mit9eD7LqUWAUhPVcuXKYShbkuuCynMimYEcxV+c5OyTTGBHjhxHVFQMfvjvL4rUc/LkGbfx1DaXmfMhMc8rM8+05zrp2f+uLPz9vpa+A+n9JlmgmoT3cMu26O2gkXfwq69WQOs2DVGzZkVT2RhNHWJsRAIpjAAFqBS2YAyXBEiABEiABEiABEjAbwQoQFlESQHKIkA2JwESIAESIAESIAESsB0BClDMAOXvTZ9UApTEXbx4cURERKBgwYL+noZmfxSgNBElqEAByjgz1xaBeMFb5NFmzZrhzz+9/+RzmUPevHnxzDPP4IknnnBO6ZdffsHhw4cRGxvrFUz69Onx1VdfQTJCsZAACdibwPnz5zFo0CCsX7/eCSKQBKi4uDh07doVq1at8rpQ1atXx+LFi5E5c2Z7L6afZx+I70c/T9Ev3VGAogDll42UyjtJKgFq795DeLVaa8i7w1GsyjhWs4ekBAHK39vPKnORewb0H4MpU+a5hSZ/zyYZe+rU8c8PckhMocCM4KC1Dlev3sC8eSsx76uVOHr0hFZ1n5/rFaDUhIJOnZph9pzxlsY30jgxBSgjcWjV1SOA+FP68JTT/CX2aM3T1+dq89O71xz9qglQVmLybGuWk2RWO3jwMKZNnYcNG3ZoSk6+YjZzPiTmeZWaBSh/7h3py8j7LTr6Ahq/0R2HDv1sKIwnnyyE7m+1RocOTZAnT05DbVmZBFIzAQpQqXl1OTcSIAESIAESIAESIAFfBChAWdwfFKAsAmRzEiABEiABEiABEiAB2xGgAEUByt+bXk2AKlSoEF599VVDQ8k/2v/444+Ijo7GjRs3vLatU6eOkiUmqS8TU4AytJxKZQpQxpm5tgi0C97yfEomk6tXr6pO7Nlnn8XQoUMhF/4zZcqkWkcuDYpENXnyZCWTi1rJkSMH1qxZgzJlylgDyNYkQAIpmoCavBFIApScZbVr18b169ednOX7n7Nnzzp/nyFDBmzcuBEvvfRSil6LQAs+0N6PgcbHEQ8FKApQgbo3AymupBKgPC+ICwMjl5XVmKU2AUqNkb/3ipnL9K4xxMbGoVfPEZg9O+GfY7p0aYHpM0ZBMmZYLYkpFJgRHLzN5969+5jw4ecYP/4zt4xDeuafJk0aFCtWBMeOnXSrrldK8aewoydetTr+EKDU+jAbj7d2esQaf/JMrQKUWqYuf6+V3v3vGPfHH4+hU8fB+OmnY4ZDKVgwPyQb0K1b/3O2NXM+JOZ5ZebMDsQMUIH4fpPze86cFRgzelqCbIl6NlPv3u0xbvzbyJo1i57qrEMCqZoABahUvbycHAmQAAmQAAmQAAmQgA8CFKAsbg8KUBYBsjkJkAAJkAAJkAAJkIDtCFCAogDl702vJkC1bNkSn3/+uemhzpw5g3fffdct64NrZ1988QWaN29uun8zDSlAGadGAco4M9cWgXTBOyoqCg0bNsSpU6cSTCosLEx53itVqgRv7xg1EkePHkWHDh3w+++/J/hYsr1J1pegoCBrENmaBEggxRIIdAFKvhd55513nHxz5cqF999/X/maa4aPLl264KOPPjJ0PqbYRUuiwAPp/ZhEUzY1DAUoClCmNo7NGiWVAOXvDFDyQwXathmAJUvWOVdMT5YX1+UNtAxQaoz8vR3lwvaUqe+b7nbVqs1o3qw3Hj58mKAPEXqWr5iG8PA6pvt3NExMocCM4KA2oQsXLiss9uz5Xtd8RQwrUeIpvPZaNTR6oxZKlSqOzZt3oWGDrm7t9QogasKO1fXVNRGXSv4QoOLiHqBliz6QvZVYJXfunNizdzmKFy/qdQgKUNr0h7/7CcaNm6ld0WQN+buULVvno0aNVzR7kHfA/Pmr0bnTENXzSK2DoKDcqFz5JTRsVBM1a1ZUxJX6r3fGrl0HndXNnA+JeV6lFgEqkN9v8sPIRESdOWMhli/fiBs3bmnuP0eF6tUrYOWqmciRI5vuNqxIAqmRAAWo1LiqnBMJkAAJkAAJkAAJkIAeAhSg9FDyUYcClEWAbE4CJEACJEACJEACJGA7AhSgKED5e9MnhgAlMco/wk6ZMgWjRo1KEHLZsmWVDDHZs2f393TYHwkEDIFAueAdGxuLvn37YvHixQnYVKhQQcnIFhwcbIqbZE5p164ddu/enaC9SAQiQhqRqkwFwUYkQAIBSSCQBahbt27hjTfewKFDh5zsnn/+ecydOxetWrXC8ePHnV8PDQ3F5s2bUbhw4YDknBKDCpT3Y0pkZ4eY/+///k+ZZkwMBSg7rLfVOSaVAOVPuUDmrCZeVKxYFhsjv0S2bFl1YQk0AcrfjHRBMFDpzz+jUaN6W5w+/SjTo2fzIkUKYdv2hXj88QIGek5YNTGFAjOCg2eEsv/CG7+Fb77ZqzrPZ555CrVqVcKLL5VCyZJPKzweeyxhlhC1rCh6Bajo6AsoX64xzp276IzBjCxhZaH8IUDJ+FazuVmZg6Pt4cO/onKl5rh9+46zu2HDemDM2IGGuz99OgoVX2kKkeSk6MlAZXgQgw3Uzhe9e80xlGdmoeSc17p129D4jbdU5ScRm0SiqlmrIooWLYxnn/0/5MuXB2nTpnWjprZ/zZwPiXlemXmmPUU1o3JwYryLEqNPg4+A7uoXL15RzvbFi9ZCxK07d+76bNu9eytMnTYS6dK57y/dA7IiCaQCAhSgUsEicgokQAIkQAIkQAIkQAKmCFCAMoXtUSMKUBYBsjkJkAAJkAAJkAAJkIDtCFCAogDl702fWAIFk3KqAAAgAElEQVSUxOlNvJB9vHLlStSoUcPf02F/JBAwBALlgvfq1avRsWNHyE8Zdi1VqlTBokWLLIuI3rJL5cmTBxs3boRkg2IhARKwH4FAFqD279+P119/3S3TU7du3TBx4kQMGjQIs2bNclswyQDVtat7hgP7raj/Zhwo70f/zYg9+ZMABah4mp7ft/mTcWrqK6kEKE8hQBi2atUACxdNMiX7ywXlVyo0dZNxJBPD12tnKVk99JRAE6DUGHXq1Ayz54zXM51ErRMbG4c2rfsjIiLSbRyRDLZt2+f2taZN62HR4smQjEdmS2IKBWYEB895LFr0Ndq1dRdjJAPWmDED0LtPe917cPHitUomM9eiV0rxxzNgdn0c7fwlQHkKGyIx7t6zXMmSlVQlJuYSypcLx9mz551DSjazpcumGhYbvv/+CKpWaYl79+4rfSWnKOSYjD8EKLX9KtJp3bpVkmqZlHGuXr2BenXfhHB2LaVLl8C8+R8pwpOeHyJz/fpN1K7VHocO/ezsxsz5kJjnVb16VZUMQ5kyZdTN2KpQmBiyUiC/37TAylm7YcO3mPX5Ere94miXM2d25bwS2ZWFBOxKgAKUXVee8yYBEiABEiABEiABEqAAZXEPUICyCJDNSYAESIAESIAESIAEbEeAAlTKEqBiH8QpezR9WvOXZxJ7kyemACWxq11yla8PHDgQ77//fmJPj/2TQLIRCIQL3teuXUN4eDh++OEHNw6PP/441q9fj0KFCvmFz/Lly1XlgCFDhmDo0KF+GYOdkAAJpCwCgSpAiVQgGepmz57tBnTp0qWoV68e/h977wEnRZHH7f9ekiAKIlEBA+klGEAFRCQHQTBgAFRA0QPPI3rmE8WIkTOACmICFQmiqIBEiYKAgChRAQVERImiCBLe///Xez3OzHZPV3fP7szuPvX57EePqaqufqq6evDq2e+cOXPkyiuvjJEPSK5M7tpLh/djcu+I3pJJAAEqgyYClNmqyi4Byumg+QUXnC3Tpo+UEiWKmw02qpamMjRvdkOMiNunz43ywovmfz9ONwEq2Yx8Q03QYPDg1+SuO2NFLBWdXh0xyBJ49HB4dHnm2fvkjjv+EXgIWSkUBBEcom9EpRZNnpk2LTbBd9Tbg6VLlyt93fMTg16W++8fHNPGVIA6ePCQXHP1v2TKlDmR9qefXl4WfD5eypf3l06sz9MVl/e0nkV9LqtXryQ9el7n2U+yBCgnsUblyBtuuMIXzzCVnXjWrFlF5swdI6VKlfDVdfz95BYBymnfDZqS5QtoXOWpU+dJu0tjf0FN3brnyJRP35SSJU8y7topRS3I/pBO+5WmFV15xa0ya9bCCId0SIBK5/eb8YIRka+/Xmft//FJiNm9X/kZM3UhkB0EEKCygzLXgAAEIAABCEAAAhBIRwIIUCFnBQEqJECaQwACEIAABCAAAQjkOQIIUOktQE3btExm/vCVfPnzBtm4Z7v8/tef1ho9oVARqVziFLmgXBVpeUZtuaTS+WmzdrNagPrjjz+kY8eOsmDBgph7bt26tbz99ttSuHDhtGHBQCCQTALpcMB7woQJVvpTfHn11VelU6dOSbtdt+e8WrVqVgpUmTJlknYtOoIABHIGgXQVoDZv3ixt2rSRn376+zfkly1bVqZPny4qh+7atcsSodatWxcBTXJlctdcOrwfk3tH9JZMAghQGTQRoMxWVXYJUDqafn0fkSFDRkYGVqBAAUuAatbsQrPBRtV6+KEX5OGHX4xp5/cAcroJULpmb7n5HnnrrQmR+ypUqKDMnvOeNGhQxzejoUNHyX33PiNly5aypBb9Z7/+3aVSpYq++lqyZKW0ueQm2bv3t0i7U04pI3PnjZEqVU6X1au/k2ZNr5OdO/dEPtdEjKnT3pJ69c71dS27cjoJBfE34CRNBJH5jhw5Ktd17isTJkyNuYSpAKWN4pOT9PuWJvK0adPYF3ddK337PBxpYyrsJEuAckqc6dy5vYx6+7++05c0raVliy6ye/c+UfHjnHOqS/0La0u3bld59hW/rwThqfPareu/ZcyYSb55+po0n5WTkQC1bdsOubjhtbJ587bI1evXr20968WLn+hrRCoSqsCn6UunnlpWzj//LKla9Qzp2+8mKVIk8X/jdBIH/e7/OlgnoSvdBKiLL77AeqY1Fc2kOCUtpYMAlQ7vN302dc71nbZo4XLrn40a1bUSCwsUyG+C16qjz/b11/WLqf/Ek3fLPffcatwHFSGQ2wggQOW2GeV+IAABCEAAAhCAAARMCSBAmZJyqYcAFRIgzSEAAQhAAAIQgAAE8hwBBKj0FKBeWT5Fhq/4VLb89ovRmjytWBm5tU5bue28S43qZ2WlrBagdOx9+vSRUaNGxdzGxRdfLOPGjZOiRc3+j/CsZEDfEMgKAqk+4P3nn3/KDTfcILNmzYq5vfPOO09UjDr55JOTettOstVxxx0nH3/8sVx4of+DoUkdHJ1BAALZTiBdBSinveryyy+XN998U/Qwu5ZHHnlEBg+OTTTQND2VR+062Q40F10w1e/HXIQyV94KAlTGtCJAmS3v7BSgnFI7NEVIDx8XLGie+Lxhw2Zp0rizbN/+9387OPnkk2T+grFSo0YVsxsXkXQToHTgH38800rviC5BGG3dul1aNL9BlJVdVEqaN3+snHVWNWNG+/bttySF6DQRbRyfdjRs2Gj5120PxPTbosVF8v6El32LEdpJOgtQTiJJEGnCqR+9dz8C1KJFKyz57K+/DkfY+10vThKTqdCVLAHKqR+V/2bMfNsSFPyUp54aLvfd+3RMk169usqLQwaK238Ptisng+eqVd9K40adYoRBU6HMz336rZsMAcpJYnHaD0zG9sEH0+Taa3rFvKsvuaSxfPDhK54CVPze7fe50foqw9z2zwHy+uvjYoYb5FlO1n6lA4m/t3LlSlupbqbiarzMqH2mgwCVDu83J+lU0/L0vXjmmeZi8NKlX0vTJteJSnx2QYAyeeqpk5sJIEDl5tnl3iAAAQhAAAIQgAAEEhFAgAq5PhCgQgKkOQQgAAEIQAACEIBAniOAAJVeAtSSn76Ve+e8KV/t2BRoLdYuW0mebNpd6p1qfogn0IUSNMoOAcrpELSmLMyYMcM1GebTTz+Vzp07R0ZeoUIFS+QoV66cHD16VGbOnCn//e9/ZcmSJXLs2DEpWLCgnHvuuXLjjTdK+/btM8kdTgk1xx9/vOh1ateunRBr/Pijx2I33L17t4wdO1bef/99WbNmjRw4cMD6KF++fFaihCZeXXvttVKnTh3Jn9/8t3N6zffBgwetdC090K3//PHHHy0eybj2zz//LC1atLD6tIvTvceP0Yn1ddddJ8OGDYtUVT6ffPKJdZjciZceRu/atatUrlzZ86CPF6P4z3/55ReZPXu2TJo0SZYtWyb6vw8f/vvQlc6ZrjOdK00J0Z8gCUapPuDtdH1l8cwzz0jPnj39YvOsr2kqV111lcWqQ4cO0rRpUznttNMCr3c9oLRx40ZLlNRnf8OGDbJ3797IOE466SSpUqWKXHnllXLFFVdIxYoVA6+V+P3GaW/QZ/zdd9+VMWPGyPr16yNrxt57rrnmGitVK5FYplKapsyMHDlSFi1aFLNP1KhRw9q7dA8rX768J+/oCk7P6sMPPyz9+/ePVEs0fj1srvuT/vi9tslA9dr6vE2dOtV65nS8dlF+ukfqXqMMdT/WPwtSTObR3nt0LleuXBmzpnR/a9y4scWhUaNGgcfhNvZt27bJBx98YL374q+ta65mzZrWetbnKMw8pIqD257jNZf6TLVt29arWlI+dxNDR4wYYaVV2kW/W7Rr107++uuvyJ9Fp0QFHYzJs6rfcb788kt56623ZN68eTHvYN339LuOPitO33WCjkvb6Z67detWa7/98MMP5bvvvrOeVfs7hdbRZ1PXZt26da3rN2/eXIoVK+b7sn7fj1khpM2ZM8d63qIlkx49eljvSK8DxjpHK1assJ7nuXPnxrwTFIb9ftJ9TcU5fVcF+e7n9P05fm83gZ9d4zUZi0kdBKgMSghQJqtFJDsFKJVpNElo8eKvYgb35FP3yF139fDcO7SRHjhW0WbkyA9i+giSFpOOAtSuXXvl0rbdRQ9Y20X3VJXE9B699ldtc/jwEenda6CMGDEmhlH79s1l7LghnnKB3UifoYEPPiePPfZSTD9Ogo3OS6eOfWTSpM9i6g4Y0EsefuR2o3FHN0yWUOAk1gQRHKLH5pSwYioM2f24iWX6uR8BSrlf1eE2mTZtXmSI+ndxneerr25jtAm8885E6db1jpi6Awf2lYEPxSacOHWWLAFK+3Yah6bfTPxouKjgaFKc0sqUx6dT35RWrS727EKfnS433C7jx0+JqfvGm0/LjTde5bmO3eY1twhQCmX+/KXSqmXXGOmuUqXTLMaa4GRSNEGqdatu8t13P8RUf/mVR+Wf/7zes4v45DNt4DcBSpPXdM+K/p6u/QTZH5K1X+n1ne7NVK5Zt26jtGjeJUYO1j7TRYBKh/fb8OHvWeJbdBk06E65595/ej7fdpt4yUzfy5pm2bJlQ8+1SwUI5FYCCFC5dWa5LwhAAAIQgAAEIAABLwIIUF6EPD5HgAoJkOYQgAAEIAABCEAAAnmOAAJU+ghQY9fOk9umxh6miV+QBfNliC6Hjx1NuFZfadNLOtVonJL1nB0ClNPBVa8EKDcBSg/a3nnnnZaI4Fb0kKke3m3SpEmkSlYJUPv377eSIlTkMSlnnnmmvPjii9bhepMDYG596nWffvppeeWVV2LknURjKFWqlDz11FOWnGJyEDcrBCg9hDt69Gi5/fbbjcZ99tlnW2O+6KKLQvHSA3ALFy6UAQMGyPLly02mKqaOHvYeOnSoVK9e3bit3wPexh0bVtQ0k2gBRpuZSn+Gl8iSarpGVJR56KGH5NtvvzW+RrVq1azEliDPViJhRIUZHcvw4cM9x6JywGOPPSZ6iD76GdN70j1J50OfXa9y6623WtfU+TIpiaQKFT50zxk0aJBJV9KsWTN58sknfa11t45VoNDD+io7mpYiRYrIfffdZ0l6+u9+SqJ5VA46hzo/0cKjW/8nnniiqHxgul8mGue6deukd+/esnTpUuPbCbLn2J2nikNOEKCcxnjqqadae87pp58emZ/ffvvNmnsVkaJLWIE00bOq76n58+dL37595fvvvzdaK/qcPPjgg6LrNWjR/UmT+vRZNb1u9LVUInriiSdEOZoWv+/HZAtpyvquu+4SFd/sot/JVGJv2bKl623Ye/k999wjO3fuNL1d8fv9y+44rACV3eM1BuJREQEqAxAClNmKyk4BSkc0duxkuf66fjHzo4LC4P/eL717d034d6zffvvdkp9Gj/445uY02WjWZ+9KnTo1zW76f7XSUYAKy0gFjkGPvyQPP/xiDIsgaTozZiyQtm26xwgCp5xSRubOGyNVqvz9zrcvtGLFGit1au/e3yLX9iOfRA84XijQz/wKDtomKwSoPXv2ySWtb5Qvv/wm5h04+r0XpFOndp5r8Oeff5WuXf6dKVXLbuhHgNI2mhqmElS0yKHCzej3npfLLmuR8L8BzJz5uXS8tnfMnCWa4/ibC5MeFd+XykOXX9bDEmyii8pl48YPlTPOqJCQ7dq1G+Sy9j1k06YtMfX8JmI5CT66jl97/cmEEtQffxyQ2/75gCVyxZfcJEDpHnNrz//IW29NiLnNihVPsRLf6tY9J+E86fpX8Sh+nrXdlE/flJIlvWW3d9/9yHqGoosmhX38yQjPxDn9bvD22xOlxz/utWTR+JIMASrofqXtnJIS9R2nz0AiwUalWU3r0/S/+JIuAlQ6vN++/36rldC2bduOmPfUu6Ofl44dL/X8b6ZOkmX16pVl9pzRUrZsKc/9nwoQyK0EEKBy68xyXxCAAAQgAAEIQAACXgQQoLwIeXyOABUSIM0hAAEIQAACEIAABPIcgewSoJ599lkrnaJBgwaWeKDJGvqT6mIfcNL0jVSWcWvnyz+nDs00hAL58kuXs5pJm0rnS52ylaX08cWtOr8e2CcrdmyUqZuWyTurZssRByFqWJve0rFGo2y/rawWoI4cOSLdu3e3DtdGF5WTNPXB7YC/kwClB5R1bWoqQqKiIsTkyZNjUnuyQoDat2+fdOnSxZekYY/73nvvtUQuv0kneuBh2rRp8o9//MNIpHDipOkiL7zwgmdqQ7IFqOeee84SG1TM8VtUHFF5yS8vvc6ePXss8WTixMyHefyMQw8OqYylcouJvOb3gLefsXjVdXvuNNVKOWg6RToWTZHSPUkTNYIWPYyvh8ZLlChh3IWbMKLC5fXXXy9r16417ksr9unTRwYOHGitVxVvgqx73SPfeecdz+dUr+cmVWia1M033yyffRb72+y9bkbHrRLULbfcYrTW4/vzK105jUdl0TfeeEPOO+88r+FGPnebR/3uoM9tkHWlqV66nkxltOjBKgcVz1RAC1pUhvnPf/7jSwZLFYecIECpqKNrO7poQo9KzAUKFIj5c/0zlWSiywUXXGDJjEFSjxI9q7169bLWmQp6fosmqGlSni2N+Gm/ZcsW6zlXwShM0edDv5tdcsklRt34fT+6JXcFFdL0XaPJnJp4ZRevudXvEkH202gguq+rdKVpYiYljACVivGa3JNJHQSoDEoIUCarJXsToHREbulE+pkegP/vcwOkXr1zpWDBv98pKhaMH/+pPDTwedmy5adMN/bMs/fJHXf8w+yGo2qlqwCViFHt2jXl4Uf6S5s2TWIYqbC5ePFKub3/ozHpUfbt9ut3k8XW5O9g2ubHH3+2Elo0USS6jHp7sHTpcqUr68GDX5O77nwi5nM9HD59xiipUKGc8RwtWPClNG92g+jfyexSqlQJee75B6yElvz580mhQoXk5JOLJ7ynrBCgdDwPP/RCJslM1+yjj90hffp0c0zZUsFHpRFN1VKZz634Fb0SrZebbrpa/nN/L6lc+bQYTipJPDHoZRk2bHSmYZim8GjDI0eOynWd+4qm6USXjh3byYAHekdklhIlikvhwsd5zr+TXKCNlG3v3t2k/+03i4o20UVTZV5+6W157LGhmYQWXTOz57wntWpV9by2XUHfHc88M0LuveepTG0uv7ylDHriLqlR4++UbeX/2WcLrdS1jRtj5Su7g9wkQOk9uSU46Wddu3aw0nSiGemf6z4+ZswkuePfj2da/35FSSeJxX6HvPnWM1KzZpVMc6d75DffrJd77n5KVO50K37T3LSfZO1X2tcvv+yyRNLVq7/LNERNx7rjzh5yxhnlLVlY97cVK1Zbz7KKU3bR53379l/lwIE/rT9KJwEq1e83t2RD5aTP96OP/dtaP/G/8GrHjp3y6vD3HPcZP3umXsfpvaR/bpr0ZbyZUREC2UgAASobYXMpCEAAAhCAAAQgAIG0IoAAFXI6EKBCAqQ5BCAAAQhAAAIQgECeI5AdApQeBqxXr14mtipCaenYsWNEisruCUgHAerL7d9J6zEDMt36Tee0lPsadIxIT25sVIZ6YtE4eevrmZmqTO/8mFxwivnhhmTwz2oByumQqY5bE040wcitxB/g1mSB9u3bGyUtOR2ITbYA9d///tdKMdq2bVvgaVAhSA/Tmhb9P7s1hUhFoLDFRK5IpgCl0pUeGHeS1/TgtMoqhw4dSpiocNNNN1kCnB8JStefCiwrVqwIi8xqr4dbNH3s0ksv9ezP7wFvzw59VNi1a5c1Rk2eiS7dunWTIUOG+Ogp+6rqHKmIoGMPW2rUqCHjx483FnedhJFhw4ZZiSgbN8YenDQZm76rVd657LLLLNHRS9p061P3B93P4sWM+PpOz6pKf8rUSfpRAa5o0aKi++LevXtdb0nvv1+/fsaHTbUjTc5R6XXmzMzvOBN20XX0WVdhUjmaFKd5VNlA940we8Btt91mJdyYHrpNNocrrrjC2vtNpZtUcVi9erUlmtlrSgUMTVCLLvbai/6zl19+WZo2bWoyxaHq/PLLL9KuXbsYaTlR6s+aNWukTZs2orKzXUxSghIN0ulZ1Xe6XiPM3qx7niatlS5d2pjRN998Iyr4hfkeE32x4sWLy6RJk+SccxL/5nxtE+T96JRq2KJFC+ud7DctbsKECZm+f6mYrrKqU9F9TYX3IBJlfH8m37/sNkEFqFSN13jxeVREgMoAhABltqKyOwFKR6UiiEoT0Qe240erKTQFCmQc8NbEHbcyaNCdctfdPY3SeeP7SFcBypRR6dInW1KJSijbt//iyuiaa9rKiNee8ExGsTtwO6BukqSj83X1VbdlEgx69OgsQ196OEbaSrRCN23aKhc3vFY0LcatmCS1ZJUAlUgAUVnnvPPOknPOyUg+1vWugsRPP/2dOGLfU8OG51uiQ3RqVpBD8F7PlI6pXLmM7zi7d++zZBSnooLFCy/qL6GIldoTzdWA+wfLoEEvJ9xw/KRaffDBNGt/cErn0YuY3otKR2PHDZF27ZqZbYZRtRJJGtFjcHv29NoHDx6KpHLlNgFKGWgC2qVtu8vOnXsc+ep/9znllNLWf/9JtI/r58+/8ID06tXV+O+KiSQ1Hcypp5aViy++ILLnff31Olm+fFWmNVWs2AmiUum8eX//IgO/spBeL1n7lQ1SU8S6db3D97rVBlWrniFvjXzWeoZsYdjvPS1btkqaNO4cEai03yD7ktsNeO1X2i6r3m/2nqxpWbNmLXRlbH8H0Qr6HnLbj1T4Gzb8MUfp1a1zBKhAS5tGaU4AASrNJ4jhQQACEIAABCAAAQhkGQEEqJBoEaBCAqQ5BCAAAQhAAAIQgECeI5AdApQeFB48eLARW5WisjMlKh0EqJbv3S/Lf94Qw+e5lj3kxrNbGjGzK438ZqbcPnNETJvzylWRmdc97qufsJWzWoBSCUBFofjy3nvvJZRI4g9wa3td//ZhwBNPPNHqV9Ne9ODrypUr5bXXXhNNB9P0p9NPPz3mkskUoFTY0d/e//3330euoWPo3Lmzdbi6Vq1a1kEJPVSsEobKD5peEF9U6tJUq/ixus2ppmhposuxY8cyVSlVqpR1OLdVq1ZSpUrGb4xV+UWTKvRw8OHDhzO18ZIrkilARc+dPRC9vsoh5cuXj4zt4MGD8tFHH8kdd9zhmHDlR8jQe9akLKfkJ3u+9PB07dq1I1KVzpmKEjpnejjcqXilRNhtghzwDvs82+31OdAkDhUQooseplY5Jd2KihPXXnut60F8lSNUZNN3jkox+jwvXrxYxo4dK3PmzHG8ncqVK1trySS9MH6/0fWqayRa3tD/rRKejlPXrK6vhQsXWtKC01rR5KLGjRtbqS52sded7lvVq1e3nmXdu4YPHy6zZ8/OdB8qFOgeUbNmzYRT5vSsxj9zyk3TbFRQOfnkkyP96UH5119/XR5//PFM+4TuYyNHjpTLL7/caMnovPzrX/9yTVvTVKeuXbtK27ZtrTHo/evc656tiYBO+6SfMcTPo4pjug6iUyO1PxWKdA7OP/98az3t3r3bGoNKbzt37sx0r/ob+vVzJzncCYwXh7PPPttK3dH1oSKavQ50Peuaddrj/Qig6cLBSd7Qedb5T0VRKe+aa66JkQqcEiPtsbkl6bklRpnck9Ozqt8ZNGUuet51jeic656nz4q93+gaXb58ueOlEgk88Q10zet9OPVlf59QUUf3KX1mtGzYsMHad99+++2Y7z/RfZuyCfJ+3Lx5syWkqdhsF/0+putd3+OmxWlevfZa3eed5HN7T6tfv37ku5fJ82w6V0EFqFSN13QOvOohQGUQQoDyWikZn6dCgNLrqoChSRwvv/yO2UDjaqlQ8NrrT0qnTu2MD83HXyidBahkMNI+NAFoyNCHpGjR4405jx07Wa6/rl/MM6SHwefOGyNVqsT+NwKnTlesWGMlmERLPfq9evR7L1jzZVJULLntnwPk9dfHuVY3OdSfVQKUDsotrcjk/lS8eGXYY9K+fXO5qsM/Yw7iX311G3lvzIuWAOin6DPVp/dDVspUkHL3/y8SaoKVH/lJr+MkS8Rf3688MXfuYksA0aSqIEWTn8aMHSLNmzcI0txq8+efB0Xlrueee8NXH3pt3Zv69nk4IqDkRgFKoXz77ffSuVNf+eqrNb4Y2ZV1rY147Unp2vVK3/u4l6TmNaAOHVpbsp+mQrW79O9fqqR///1s9ruWQGVakrVf2dfTexv0+EuZUua8xqPpaCobli1bShpceHXaClCpfL/ZDFVq6trl3wklKC/eQd6v2icClBdZPs+JBBCgcuKsMWYIQAACEIAABCAAgWQQQIAKSREBKiRAmkMAAhCAAAQgAAEI5DkC2SFA6eFFPdQdpGS1EJVqAWrEV1PlntlvxqD5b4seoulPQYqmQP17VqwE9VSz7tKjdpsg3QVqk5UC1LJly6RDhw4x6Qk6yEQHju2bcBKg7M/00PioUaOs1KD48tdff1kH2uOflWQKUPHX7Nmzpzz44IOiUpZTUQmlb9++ogJTfHFKq3LqY9OmTdahcT08HV30XvVQriZquSUg6GFhnef45AI91K+H7e10t/jrJlOAiu5b5ZF33nlHVBBxK27M9LCzplyohORVtJ7KFvEHSHv16iUPPPCAZ2KECmQqUMXLLbq2VKrySiwJcsDb655MP3e6trZ9//33LUkunUqipApNsVIhV2VBt6LzpAk9Tgf5VXJRMdIrNSzRfqPXVVlF5TunZ/zo0aPywgsvWJ8nKtddd52V5uTUh67R0aNHS+/evTPJLyYH5Z2e1eix1KlTx9ozTzvtNNchbtmyRTQhLD4p6YwzzrCeuURttVO9B+UwcODATNfQZ17FjUaNGrkeDtu/f7888sgjjil/5cqVsySHSpUqJWTsNY+aJKXJg27rSQWsRx99VF566aVM11FxTOfPKwUqEQeVWlD93UYAACAASURBVHQ9qlTiVpSDimoqCccX09TAdOCgY08nAUqlF31Xa/JPdFHZVt/fbsUpKchLlkm0SL2eVRVqXnzxRddnRdeXzq/uSfHpWibfreyxOc2Nik6DBg2yOOXP735oWccwf/5863tFfHqUfi+bNm2a2AKLG4sg70e9rr6/VeqOLiZ7ZHR9J0FYJU9NmHJK23NKDjNl5bavms5VEAEqleNN1ncLBKgMkghQZisqVQKUPUfz5y+V/v0eNT5Ar/uHHjp+6OH+UqFCObObdKmV7gJUUEbarnr1ylbiUrNmF3p+94rGs2HDZiv5Iz5R6uVXHhVNBzItgwe/Jnfd+URMdT8SlTbUA+qdOvYRXSNOxUQqyUoBSsekAogeol+69GsjNLp+Nenm0cf+LSpBaenX9xEZMmRkpH358mVl3vyxcuaZFY36jK6k+97s2V/IrT3/Ixs3bjFqH3St2J3rNUeO/ED+ccu9jr+EQOt169bBSqXxU3777Xd57NGh8sILb7qmr8T358TXzzXj6/rl2aBBHXl39PNy3HGFYgQUk7UaZpwmbZ1ENT/JXG7XUFHstdfGyQMDBovOmWnRRLnB/70/1D6uotDzz78pA+5/1niNxK/3tWs3SKOLO8nu3X+nOg8c2FcGPtTP9FasesnYr+KfZU1JVBHUTnJKNCAVul56+REr6U3373QXoPReMv5O5O87gLYLu2fZHHXtDh36tjw08HlLeDQten2VOtu3bxYofRIBypQ09XISAQSonDRbjBUCEIAABCAAAQhAIJkEEKBC0kSACgmQ5hCAAAQgAAEIQAACeY5AdghQCrV///5WskbYYosVmhLVqVMnoySORNdMtQB1wZv9ZNPevwWUbme1kOdb9QyFqf+MV2XUqlmRPiqdVE6+7P5CqD79NM4KAUqFAD2gq33rYe74oqKArrFExe0At+lh/Pi+s0KA0gMqmpyikpfXoXiVPPQZiJcLW7dubaUpFC5c2BWH/h/reiB+xIhYWU4PYavU4CXiaMdukkmitIasEKB0zJpKpckrXsVtzCZSi4oMN9xwg8ya9fezpdfzk6Ki9fXwskoTP/zwQ8xwTdZwkAPeXkxMP3d6foIkZZheL0w9t5S4Pn36WDKNl7yk11YRwOm9pc+lPl86h0H2G21jkjrmtL9EX89k3elzrilMKtlEF5M9IpFU4ScJa+vWrVY60saNG2PGoPvP/fffn3Cf0wQbTcDbtWtXTFuVr1TuSiSx2Q0SiWAqZ6kA5CQo2O0TiT+6lvr16+d5yEeTdrRevGSh0tKUKVOkZMmSCdeSGwfd/1Vm0OfQq7hJdaapgenAQe8xnQQoJ+nFJNlLBWJ9BvXZiC5+pRu7baJnNZHcHb9mPvjgA9EUxWhBwlTOdRJkTPe66HF8+eWX1t4aL2KZpHwFfT86pXiZpjLaY3/11Vet71TRRd9D+n3IqWjKoH7viGZtKkRqf277qlcSqtsz5PX9I5Xj9drbTD9HgMoghQBltmJSKUBFf3/57rsfZNTID2Ty5NmiEo6m2dildOmTpXHjetKxUzu59NKmvtKMElHICQJUNKPNm7fJhAlT5f3xn1rizZ49+yK3pwlPms7Url0z6XbjVVK16hmef7+OZ6MHwFU4mjTps5iPNKVo7LghUqSI+9+34/vSA95XX3WbzJixIFRfOqYPP5wuQ14cKcuXr8okOXgJHFktQNl7zdq1G+XV4aNlypQ5smnT1ogIpP+9Q5OqmjSpJ506XyZNm9aXwoWPi2Eyc+bncknrG2P2rBeHDJTevbuZPcQOtfS78Jo1G+T118bKtGnzZdOmLRF2OqZKlSpaz9J1118uF1xwtuf3e5OBrF+/SZ5/7g355JPP5KefdsQ0adKkvnwy6TU54QTv7/Hx1zp48JDMmbNYxo75RObOXWLJINGpnyrWXXTReUnfH6LHoTwXL14pI159T2bM+Dzm/nR+27ZtIn363iQ1alS2nrt4ASU3C1A2J5WRli37Rsa890mmNad1dB8/55zq0vm6y+TKK1tLyZInmSwrozr6vtB9YuRbE2T58tUxe2OJEsWlWrUz5Zpr24qmq51+evmYvVHX1zVX/8t6du2igsvsOaOtJCU/Jex+5XQtXXsqNeqz/Nlni+TXX3dHqlWufJp07nyZ9Lz1OtH0J7vkFAEqO99vieZR1+7s2YvkgwlTrT3mxx9/jvkOEv1+vaHLFdZ6SvTLLrzWDAKUFyE+z4kEEKBy4qwxZghAAAIQgAAEIACBZBBAgApJEQEqJECaQwACEIAABCAAAQjkOQLZJUApWBU19EB5/KHPsNDDpESlUoCa9cNKufbDQTG3v6bHMCl3QuYUIj+Mfv59j9Qc8c+YJuM7/EdanHGun24C102GAKUH9DSx5/vvvxc9eKnCgf67U9HUH01UOPnkkxOO2e0Ad9BDx1khQJkcyI++ST08rykw0UWFrhkzZkiZMmVceWzevFnatGkjehA7uughXj1Ub1r0mVa5QVOy7FK2bFmZPn266DjiS7IFKN2/9JDxVVddZTpkcZIJTNI3nA5Xm6bIxA9OU2k0hSi66NwPGTIk4X0EPeBtDCdBxZwiQKnkpgKhHqSPLiaSW/ztuwlzLVq0sGQWt4Q07cdtv7n44otl3LhxUrRoUc9p0fQQJ7HTdM/TC2iKlaZeqcBnFxPxxk2q8JOYZl9v9uzZ1jMafTDPJK3kiSeekCeffDKGU5Bnzi1ByeS5T8Y86g04PbsnnHCClWxz1llnua4FN1lVv/eoVF6sWDHPdWRXcBOxTN6BqeZg30M6CVBO0ovJ8+02pybPhNNkJ3pWdd5q165ttEbcpEuVKDVJLlFx+i7iZ5+y+9ZUre7du2dKtzQZQ9D34969ey0ZKTqpTqXISZMmif6yBa/ixM1rLp32dhPJK3osTutPkzs1kS5RCZIAlcrxevE3/RwBKoMUApTZikkHAcpspNSCAAQgAAEIQAACEIAABNKNAAJUus0I44EABCAAAQhAAAIQyC4CCFAhSSNAhQRIcwhAAAIQgAAEIACBPEcgOwUoG26y0qDcJsuPEJVKAeo/c0fKsOVTIrfR5axm8mKrWHEp6ILsO2OYvLNqdqT5P8+7VAY1uTFod77aOQlQvjrwUdlP+o/TAW4/h1zjh5VsASpImo6mCGmSxI4df/9G4QoVKlgpRSoKuBWnw6x+Ew+0bz2s3LNnT0tAiy7vvPOOY0JOsgUoExElnoHb4XMvCcCJmZ/EhuhxOK1FFdmGDRuWcPUHPeDt45FyrZpTBCinpAoT0cXtxp0kP5OUFzdhJFEqSPwYnOQlraOJTvrcmZSgz5ybVBFkzbulpyVioalPKm6tW7cu5jb93Ht0w927d1tpLMo0ung9927zaJK0En0dJ8nCZM93SgvS31KvaT3NmjUzWQIxddasWWPJr/v2/Z2QoIlaEydOlJNOcv+t46nmYN9EughQbqKl6fp02qf0Hv3sDzYTt2dVEwtfeuklX2kXTnKuVzqQjuPuu++W4cOHJ+VZDSLo6IXDvB+dZEsTmUivu2TJEiupLloE99onne7RdO3YkPV+O3bsaIm4+gyrdKXfB/W7XKIShG8qx+t7k3NpgACVAQYBymxFIUCZcaIWBCAAAQhAAAIQgAAEIJCZAAIUqwICEIAABCAAAQhAIK8SQIAKOfMIUCEB0hwCEIAABCAAAQhAIM8RSIUApZCzKg3KaQJViNKiv8ndTrepWLGi9WepFKAuGfOALN3+bWTIb192p7SrUjcpa3DyhqXS9ZNnI33VPaWaTOv8aFL69uokuwQolRpGjRolTZs29RqS9bnTAW6TtCS3zpMtQOn6fP/990VTQUyL06F6r1QRt4QFv4dv7TFqms1dd90lVapUkfPPP1/q168vDRs2dBSwgsoYbskUI0aMsA4A+y2LFi2S9u3bWwKXXZo0aSKawKBSglNZuXKlaJKNChmaLrR9+3bR66uk4bc4iS0IUH4pOtd3OsCv4oumZajw6Le4PS9eUoDTfpMoHc1pXOvXr5dLLrnESsOzix5217QVTVcxKU57hIkk6fSshhFGdZ9QKSC6JEo9c3pGTz31VJk6daqcfvrpJreeqY7TGLwSe5zmUcehkqn+07S4rSPd81u1auXajab5XXPNNTGfB5FV7Q6cZDSTeU01B3v86SJAOa1PP6Klm0AVROp1E6DcROREa9bvc6p9HT16VBYvXmyldX777bdWkpKuM+3LNH0qekyffPKJdOnSJWaYXvutVg4jQDmJgV4pTvYA4985JoKs03Ot62f8+PHWd6isLEEEqFSON1ksEKAySCJAma0oBCgzTtSCAAQgAAEIQAACEIAABDITQIBiVUAAAhCAAAQgAAEI5FUCCFAhZx4BKiRAmkMAAhCAAAQgAAEI5DkCqRKgbNBZnQblNqF2StTgwYOtKnrQPLtL1WE9ZNefv0Uu+80/XpbyJ5ZMyjC27d8lZ7/2r0hfJYsUk+/+OSIpfXt1kh0C1GWXXSZPP/20rwPoTge4vaSXRPeabAHKRICJH0+QMTglq5gkkXjNu8nnyRSgSpQoIdOmTRP7UKvJ9e06v/zyiyUdaIKWXfzKKX6uF1/X6fC8yfyHOeAdZrzaNickQB04cEA6d+4sc+fOjbndoKKc3YlT+tfll18u+uduUpUTL7+SY9DnJfrmnfaIoAJU9erVLfmqZEn/76lVq1ZZMtfvv/8eGV6i5KGhQ4fK/fffHzOPXsy91riTUOb13DvNo5c05TYOp3ejSpdt27Z1HbqT0HfHHXfIgw8+6HW7vvpUKaJ79+6ubVLNwR5YOghQbimCftenU+qQiTwTP0lO+0TQd3rQdMLAi9GhoZOEldUClFtKnVfSm36X0PQnFb/sYiIobt682Upi04S3+KLvsJtvvlnOPfdcKVy4cDLRWn0FEaBSOd5kAUCAyiCJAGW2ohCgzDhRCwIQgAAEIAABCEAAAhDITAABilUBAQhAAAIQgAAEIJBXCSBAhZx5BKiQAGkOAQhAAAIQgAAEIJDnCKRagFLg2ZkG5TbB+hvX69ata/3m9fLly1s/WV1KPd9Zjv2//xe5zK/935P8/ydfUi579P8dk9LPXxfpK9//+T+ys/+YpPTt1UlWCVClS5e2Unu0fz3I6LZ23caX7IO9QeQje2xBDqA63VeQMThJAGGSsLzWQ/TnQYUOp/tMJE94jclJlPGbrON1jejP9cDpzp07reSojz/+WCZPniz79u2L6SLdBSgnaSsrmfnha9d1EtuCigDR13dK7PJaf077jV9Bwul58bpuPLdkClB+xx89Fqe5SZSk1KdPHyvhL7qYSBCJ1o3KV5qmpGvZLl7pR8l8b/gVoNxSo1R+uuGGG4I8IlabiRMnyj333BPT/tZbb7Wk4ux4f/rlED2mdBCg3GSQN954QzRtzrQ4pQ5pW01K00RG0+84Qd+rTuNM5no35aAJUjt27JD58+fLpEmTLNn28OHDvp/9sILwhAkTLPEounilB86cOdPaU6KlEpM0Ta1/3333ySuvvJIQU40aNeTaa6+1kiY1ZbNgwYKmWF3rBfn+mcrxhr7h/3WAAJUBAgHKbEUhQJlxohYEIAABCEAAAhCAAAQgkJkAAhSrAgIQgAAEIAABCEAgrxJAgAo58whQIQHSHAIQgAAEIAABCEAgzxFIBwHKhp6qNKjoSe/du7fowevsKCooqahkl1/6jZYC+fIn5dJHjh2VMi9cH+lLxSoVrLKjOB1uPu2006R58+a+Ln/mmWeK/lStWlVOP/10KVq0qK/28ZWdDvZ6HfpOdMEg8pHdX5ADqE5jCTIGJ5kjaKKJ3wkJelDb6T5bt24tb7/9duCEhDCH8J3uWw+V7tmzR/Qev/vuO1m9erWVCrF06VL58ccfPVGluwDllOCjN+WVYON540msoGkaLVq0iEnVMEk78hqCJoXpetND+nbx6jcZIoHT8+L3WU2mAJVd+6U+SyqBjB8/PmZqwq41N6EoUb/JmEf7JvzuOU5z57VWg36ukoUmpbl9J0wlh+h7SgcBykmUqVixokyfPt1XKqVb6pCKgVOnTrW+95iUoO9Vp76TOc/R/avktHv3btmyZYuVvLhy5UrZsGGDLF682JKDvYqJ/BhWgHIS2xLNhe4nPXv2FF0PdvFKlIu+z61bt8oVV1whGzdu9Lp96/N8+fKJCrA33XSTlR5VpkwZo3bxlYJ+/0zVeAPdpEMjBKgMKAhQZisKAcqME7UgAAEIQAACEIAABCAAgcwEEKBYFRCAAAQgAAEIQAACeZUAAlTImUeACgmQ5hCAAAQgAAEIQAACeY5AOglQCn/s2LEyePBg0YN22Vk08enJJ5+UevXqZdtl/+/wnvLrgb9TYFbeMlQqFiudlOtv/e1XOff13pG+Sh9fXNbf+mpS+vbqxOmQt4nc4dVv2M+dDvaaHKp1u24Q+cjuK+gB1PixBBmDEwe/UkXQuQh6UNvpPsOuKb8yQvw964FuTXR66623ZPbs2bJ9+/agWKx2JvcT9oB3mAE6zZ329/jjj4uKo+lQnPh4iUom4w6ybpMhEqSbAJVd+6Wb+BNWgNK59vvcJ2Me7TXm99q7du2ykl/WrVtnskxD1fF6B6SSQ/SNpVqAcpOWQsF3aOwnTSrI/uQ23mTNsyY4aTrS6NGjZd68ebJ3795QiEz2nrDvRxVD7rrrLksEjC76vzt27Jhp/E7ClFdiVHwnmzZtkuuvv17Wrl3rm48KGpoEp6lVflJrw3z/TMV4fYNxaYAAlQEGAcpsRSFAmXGiFgQgAAEIQAACEIAABCCQmQACFKsCAhCAAAQgAAEIQCCvEkCACjnzCFAhAdIcAhCAAAQgAAEIQCDPEUg3AUonQOUnlaBUhsqusn79+uy6VOQ6l44bKF9s+/tg85vtb5crql6YlHF89N0X0n3Sc5G+LixfXaZ0fDgpfXt1ggD1qdSuXTshpjAHUKM7RoAa5rUcXT/3KyPYHan49OGHH8o999xjlFzhNADdd+MPoaa7AHXgwAHp3LmzzJ07N+aWunXrJkOGDAk8D8lsiACVmWYyE6BMJAS3+fSzVyFAZVB0kw6T+czYfSFAmVF12mPMWvqrpUl27777rhQpUsSzYToJUCqIvfrqq/LEE0+I/nuQ4vR+NNl7wgpQOtY5c+bIlVdeGfN+dkubfPPNN0WTa+2i437//felZcuWvm5bOY0aNUqefvrpwN8pVLzSvzeVKFHC89phv39m93g9b8iwAgJUBigEKLMFgwBlxolaEIAABCAAAQhAAAIQgEBmAghQrAoIQAACEIAABCAAgbxKAAEq5MwjQIUESHMIQAACEIAABCAAgTxHIB0FKJ2E/fv3y3PPPSfjx48PfCDQz2SmQoB6cN47MnTZJ5FhdqrRWF5p08vPsF3r3jb1JRm7dl7k897nXyaPNO6SlL69OkGAQoByWyNBD2qnSwLUb7/9ZqUdffTRR16PQabPa9SoYaW5dOrUSb777jsruSG6pLsApWO9++67Zfjw4THjrlOnjkycOFFOOukk30xMGkyaNEnuvfde0QPel19+udSqVUsKFy7s2BQBKjMWBKhYJn7Fx2Ql4ugo/F4bASrzek51ApSKPZoWmtWlUKFCMnnyZKNU0qDvVad7CLPef/rpJyvNaMWKFb7w5MuXT/Q90qFDB7niiitkwoQJ8tBDD8X0kV0ClL7jdRya7miX4sWLy9SpU6VmzZqRP3NKAqtWrZo1Z2XKlPF1/3ZllauVnaZ/jRs3TjRFy0/R7xj6d6aKFSsmbBZWgMru8fphkKguAlQGHQQosxWFAGXGiVoQgAAEIAABCEAAAhCAQGYCCFCsCghAAAIQgAAEIACBvEoAASrkzCNAhQRIcwhAAAIQgAAEIACBPEcgHQQoPaC9cuXKmJ8ffvjBmosKFSrIaaedJgsXLkzq3Fx00UXWIUv7gFMqBKh5W1fJle8/GnNfK24eIqcXD3Z40u5o875fpM4bfWL6nXjNA9K44llJZejWGQJUegtQixYtkvbt28uRI0ciU+iV/pGshRP0oLaTxKEyjCYwFChQwPfw9N67d+8uH3/8cUxbTW9o1aqVY396MLpLly6ZEpDiK5cqVUrOOOMMadiwodStW9c62F22bFkpWLBgpGrQQ+bJSLjwDSuqwZQpU0RFrehy/PHHi96PV+pZ0Os6SVe6f2s6ysknnxzTrR7A1+QU/add9B0ya9YsKVeuXNAhyKpVq+SSSy6R33//3bjfoHMcPUin58Xvs5pMAeqOO+6QBx98MBDHvXv3Wskq0XLECSecINOmTZOzzop9N+kB7R49eliH+aPLmDFjpG3btoGur43cUswS9ZuMebQH7FeA8pOaFRiKYcNUcogeYioFqF9++UXatWsn3377rSG1cNX0GXjmmWfE7Xu63XvQ96rT6ILOsya3qry0cePGhDet+7CKKBdeeKH1o1JR6dKlJX/+/JF2QQWdZL0fTa7vdC0Vde+7775wk/6/1roHKlOVrTVxUvfNY8eOefbdrFkz691YtGhR17om9+d5obgKWTlev2Nxq48AlUEGAcpsRSFAmXGiFgQgAAEIQAACEIAABCCQmQACFKsCAhCAAAQgAAEIQCCvEkCACjnzCFAhAdIcAhCAAAQgAAEIQCDPEchuAUp/a/rXX38dIztt2rQp4YGszz77TJo3b560udHDf5rCoiWVApRe/6JRd8q6XVsj99axRiMZ1qZ3qHv959ShMm7t/Egf1UtWlIXdng3Vp5/GCFDeMkiyDqAGOSDvJHOosDNjxozAyQWm6yPoQW2n+2zQoIGosKQShd/iJGN4iTxDhgyRAQMGZLpUkSJF5JZbbpGbb77ZkjWjRSe3cQU9ZJ6sA95+edn1N2/eLG3atIkRjPQzk3SOINd0Ew7c5DetrwKbLdDqNb3m1WRcc+bMseSd6IPDXiJS0DmOHk+6CVDXXnutjBgxwlPIcGKqc9K6dWvZsWNH5ONEclqfPn1k1KhRMV2FXWe7du2yUtjWrVsX6ddrfSRjHu2L+RWg3IStRKKmyXoOUieVHKLHm0oBaubMmXLNNdfE7AP6HVqll+rVqwfBarX566+/ZPDgwbJ27dqYPk499VQreej0009P2HfQ96pTp0HmWYXiu+66y0ouii8qBOuz3LFjR0sEjhad3G4q6PejZL0f16xZY73n9u3bFxniBRdcYIlIxYoVs/4sPgnMax8JvDj+11DTobZs2SL6Lho5cmTClC2dB01MTDZfP/eQzPH6uW6iughQGXQQoMxWFAKUGSdqQQACEIAABCAAAQhAAAKZCSBAsSogAAEIQAACEIAABPIqAQSokDOPABUSIM0hAAEIQAACEIAABPIcgawUoA4dOiTffPNNjOy0YcMGo99iHj0RtWrVktWrV4eeG00N0QQL/addUi1Ajfxmltw+89WYe3usSTf513ntAt3vy8sny4C5sYfGn2vZU248u0Wg/oI0QoBKbwHKSRJxS2IxmX+VClQO2blzp1StWtU6CN6oUSNp2bKlqBwUXYIe1HYSoPQw9fTp0620Jb9FE9800WfPnj2RpokkMDcRR/eSt956yzrY7ad88sknVppUdNFkpWHDhiXsJlkHvP2MNbquHnTv2bOnlZ4XXc477zzrz+ITmYJex26nfapYFl/0gLwmeMWXgwcPSteuXa11EV1U2tED+EGL04F8rwSyICJB/PjSTYDSNLOJEyfKSSed5Bulk0TWpEkT0fQllQfii6a79e/fP+aPvZh7Dcrp+fHaR5Ixj/a4/ApQ2s4pAU1TuPS7THaWVHOw7zVVApTb3hcvxgSdk3ihxu5HE6B0z01Ugr5XnfoMMs9OwpD2rb9oQOfL6flOdD8qgz3yyCMxVUzkx2S9H53mulChQjJ58mSpV6+eaBpkhw4d5Msvv4yMUZMHNXkp/jtP0PXg1U7lSP2+8Oijj2b6O1W3bt1EhW23ElQw8xpTos/DjDfMdaPbIkBl0ECAMltRCFBmnKgFAQhAAAIQgAAEIAABCGQmgADFqoAABCAAAQhAAAIQyKsEEKBCzjwCVEiANIcABCAAAQhAAAIQyHMEkilALV++PCI7qfikhyKDlsqVK8u5555rHezTA9dhix4WvvPOOzN1k2oBSgd02fiH5fMfY1k92rir9Dq/va/bfmnZJHlg3tsxbRpWqCmfXDvQVz9hKyNApbcA5SaJuEklXuvB6dCxm9gQ9KC2kwCl4/JKOnAb+7hx46RHjx4xHyeSK5zkjTCJD3q4Ww95R5ecIEDpeJ1SUPTPX3311UiynteaMfncbc69UlGc2Goaho6vQIECJpeOqaOphTfccIPMmjUr5s+9DuQHEQniB5duAlS0BOAXpNO86HtZZR6nsmjRImnfvr2ojGAXr7n3GpOuAU2qiS7ZkeRlXy+IAOW0V4WRbvTwuzIYP368lC5dWrQvTa5r166d9Z3LrSRjPYfhYLdNlQDlJM3qmEwEJa91qZ+7SUQmcx30veo0riDz7CQrVqpUSSZNmiTly5c3uf1IHX3eVW79+OOPfe23WjlZApT25STf3nvvvVba15IlS6znRZO77OJHslUZ6IsvvrB+NJFz2bJl0qxZM3nllVd8pevps/z4449ba9DPnuZXgEr1eH0toASVEaAy4CBAma0oBCgzTtSCAAQgAAEIQAACEIAABDITQIBiVUAAAhCAAAQgAAEI5FUCCFAhZx4BKiRAmkMAAhCAAAQgAAEI5DkCQQSow4cPy9q1a+Xrr7+2hCc9dKiHQ/XP/Ra9viav6MFb++ecc86RokWLytatW63fth6mVKxY0foN9NGpT9H9pYMAtfrXzdLyvfvl0NFYfldXbyj3NrhWKp90SkIEG/dulycXjZcJ6z6PqXdc/oIy87rHpVbp08Mg9N0WASq9BSidUKcDsEETDJySK9zEhqAHtd1kGE2eeu21C6B7lgAAIABJREFU16RgwYLG69Str0QHmIcOHSr3339/zDUaNGgg77//vmh6lp/ilB6h7XOKAOXGT/dxTbZSmSIZReW222+/PVNXKq7pgW+3d5eTrFa8eHGZOnWq1KxZ0/fQFi5cKFdccUXMYXcVqfRwv64BtxJEJIjvK90EKB2fyjP6LLjxd+Kxbds2S2batGlT5GMvhposd+mll8q6detiugwqnOzevVtUhFNRO7okkrC0XjLm0b5eEAHKSbxR9rr3aMqe36Jz0LZtW9G1FV28BI5Uc7DHmioBykmeC7OvxM+bW8KUyVwHfa86rZ0g89ynTx8ZNSo2efTaa68VXVN+9gkdz+bNm6VNmzby008/xQzPSzjVyskUoJxSH21ZUu9r4MC/f7GAXzHT6ZmuVq2alTBVpkwZX4+0kyjqJXX6FaBSPV5fQBJURoDKgIMAZbaiEKDMOFELAhCAAAQgAAEIQAACEMhMAAGKVQEBCEAAAhCAAAQgkFcJIECFnHkEqJAAaQ4BCEAAAhCAAAQgkOcIeAlQR48etQ4gq+hk/6j8FP2bz/1A08Px0bKT/vuJJ57o2IUeVtbD50FLp06dLNEjUUkHAUrHN2nDEun2SWwijD3uq/9vQ7mk0nlSp2xlKXdCCeuPf/59j6zYsVGmbVouE9bHik92u1GX3SHtq4QTyIKwR4BKfwHKKW1C9wKVTq666irjaXcSGxKlxAQ9qO0m3eTLl09Gjhwpmt5kWsaOHSs9e/aMqe51gNnpwLDXIWO38ThdX+smSqCy+0rmAW9TXk71VHTq2rVrpoO0mvz1zjvvSLFixcJ0byVidOjQQfbt2xfTT8mSJa1D4jVq1HDt300wCyLLaV9dunSRuXPnxlzPJJUliEgQf1PpKECp9PHhhx/K+eefbzTHbiklJgyd5Mpy5cpZUpImzJgWHcMLL7wQIy1oW5NEq2TMoz3OIAKUmxijz4A+h5riZFpUUtckzLfeesvX/qeVU83BHnAqBCi3PSVMspzTnLml63ldJ+h71WkMQeY5Wd/53PYKHaeXqKh1kv1+vPvuu2X48OERTJr6qHufpjdOnz498udeUm48Z7f1FCRFccqUKZY8HV28vkv4FaBSPV7T/c2rHgJUBiEEKK+VkvE5ApQZJ2pBAAIQgAAEIAABCEAAApkJIECxKiAAAQhAAAIQgAAE8ioBBKiQM48AFRIgzSEAAQhAAAIQgAAE8hyBeAFKUxk0TUWTN1R4WrVqlRw6dCgQl/Lly8fITrVr1xY9PG1Snn32WeuQYdAyYcIE19Sn6D7TRYDSMakE1fPTF+XgEf9JWtH3VLhAQXm1bd+UyE86jmQdhg06927tnA72mqQKuPXnJOXoAVm9jq71RMXvAdRkj0EP1eszHp/a4EducDtMnyhJKuhBbTcBSrn4GbOmA3Xr1i2TWHPvvffKfffd5zplKhqoCBNdgogYixcvFk3GiBd7tF8ToSrZB7yDPmM69//4xz9k4sSJmbpo3ry5JdKVKJEha/ot33zzjai8qnJdfDFNH3JLj7r55pvl6aefNkoMO3DggPTv319UWIsvJgfVg4gE8ddJRwFKx1i5cmX56KOPRBMWExU9aD169Gjp3bu3HDt2LKaqzpGKHYmKytbt2rUTTYOKLir/jB8/3vP62ibRGEykuGTMoz32IAKUtnVKIdM/9/OsuUlg2o/Jc5UOHHSsTu9O/bPu3bv73WqM6zul7GhjkzVsfBERcRNNvJKmgr5XncYWZJ71u/ojjzwS0915550n+j385JNPNkKg61PloltuuSXTXqEdpCIhccmSJdb+E/0LH3r16mWlr+3YscO6L/07lL4HmzZtanSfdiUnuVP3Ve3bVO50E3S9vtcG+f6ZyvH6ApugMgJUBhwEKLMVhQBlxolaEIAABCAAAQhAAAIQgEBmAghQrAoIQAACEIAABCAAgbxKAAEq5MwjQIUESHMIQAACEIAABCAAgTxFYM+ePdZvONYUBJWe9MctEcoLjMoA0clOderUCXwAfuvWrVKvXrDkoosuusg6dGla0kmA0jGv2blF7pvzlszfutr0FmLqNapYS55oepPULHVaoPbJaIQAlf4ClM6zm1ygEteLL75oJUHlz5/fcUn89NNPViKDpg9EF01k+uCDD6RZs2aO7YIe1E4kQOmFdMyvv/66tG3b1nEP0yS7ESNGyIABA0TlnehikqSyfv16ueSSS0T3zOiiMpUKNUWKFEn46Oj1VQRR6Sz++nbDnCRA6Zg3bdpk8dY5jS8qv7700kvSuHFj1zUU30YZ6drp27evqHwUX3RvVxnJJF3K7WC49nnppZdacq2mfrkVTT287bbbZPny5Zmq6Np+9913pWjRognnPIhIEN9hugpQOk6dY037UtHBqfz5558yaNAgay+JL23atLFSiLyem0TSjl5/2LBh0qhRI9fvLfv377fEDBXW4otKJZMmTZJzzjkny+fRvkBQAUqFVZWUVLiJL2eeeabFOBEHnQuto/MRX6pVq2bJbImeB22TjPUcloO2d5I3kpU857QQdA0qe31/RBflpml0ZcqUSbh+/H6oa1WvF18SSbpB36tOYwsyzyoWq0wYL1YMHDhQ+vXr5/kOSLQ+7TGmQoBy+t6hf0eKvk+TJDsnzm7vT5N9TfvT7yL6rvz4449jujdJSQwiQKVyvH6fIbf6CFAZZBCgzFYUApQZJ2pBAAIQgAAEIAABCEAAApkJIECxKiAAAQhAAAIQgAAE8ioBBKiQM48AFRIgzSEAAQhAAAIQgAAEci0BPXSvyRp6oHvZsmXWj4pGQUrp0qUjspMeHtYD0KVKlQrSlWMbTYXQxAO/xTT1KbrfdBOg7LG9u3q2DF/xqaz6dbMRhrNKny631mkrN9RyFk+MOklSJQSonCFA6XTr4dkbb7zRMXFBD9Z37drVSjbQQ7ma4LJ69WpLMFQRJT7RRftTaUSTAtxEyqAHtb0EKHvpqsx06623WuKNCiq7d++2Du6rOPDjjz9mWuGm6VEqIPTs2dNRrtT978knnxQ9CB0vjNnXf+aZZ+T7779P+IQ1aNDASn844YQTXOulSwKUPcBE60frqCSgB/dVlFJJzakcPHhQZs2aZa0bfUc5FdN5im67YcMG6dChg2zZssWxT13X119/vZUUqPKvrjFN6NK1rQf6nYpp8pG2DSISxF8znQUoe6wq3ug+YXPU5C5dFyokqoAUX/ww1LYqR2gS15gxYxznxN6ndI1p2oy9T6mcom20fXxRUXPkyJFy+eWXe771kjGP9kWCClDaPpHUp5/H79f6Z/oMqOSlspkbB5X5VAr0KunCwWkcOnb9DtqqVSs57rjjrFvRhLqzzz7b67Y8P9+8ebOosKfSb3TR94zKr8kua9assa4XnxKYSLgK+l51GnuQeXZLrtL+dW2pCKXySfT3ApUwdNy63w4ZMkR27tyZEKUmJ6qEluiXNGTF+9FNSLMH65W2lOim9L5VynYqunavueYaS2zU719a9B2l96iJlCotOn0H0/GodJaIUxABSq+fqvEm6xlDgMogiQBltqIQoMw4UQsCEIAABCAAAQhAAAIQyEwAAYpVAQEIQAACEIAABCCQVwkgQIWceQSokABpDgEIQAACEIAABCCQawjoYX+VnGzhSQ+W//XXX77vTw8Uq+Sk6U61a9e2/mkfCvLdmUGDZ5991krn8FP04LWm0eg//ZZ0FaDs+1i0ba3M/GGlLNv+nWzcu132HPzd+qhE4ROk8kmnyPmnVJWWZ5wrDcrX8HvrWVYfASrnCFB6EFIPFd9zzz2Oh2n9LJJOnTpZ6Rxuoov2FfSgtpMAVaBAAVGZQtOZghQ/EoT2//XXX0v79u0zHUyPvrYm4dkS1C+//OKa9nTTTTfJypUrZcWKFZHmFSpUsEQg7cOtZMUB7yDsotvoYezu3bu73qtdVwWF+vXriwq0WvSA/9KlSx3FtOj+g8hPdnvlq0Ltrl27wt6mnHHGGTJu3DjrIL9JCSISxPebbgKUPttly5b1lPnc+ASdSxUsdI3NnDnTBH3COvrcDx061JLfTBIvkzGP9oDCCFDah0o4Ou7ofSMokJzKwS2NL56Dvot0zYQtKvzefPPNMd1oaqoKdkGTShONKZFsqyKv7mcm+4TJ+8RpHEHXu6ZB3nDDDa7fI3S96bvNTlDSvc1J4FEZ9V//+pe1127fvj0yxFQlJP7www/SunVr2bFjRyZcup9NnTpVatasGWiZ6S+muPPOOy1BMRnF5DuYXieoAJWq8SaDjfaBAJVBEgHKbEUhQJlxohYEIAABCEAAAhCAAAQgkJkAAhSrAgIQgAAEIAABCEAgrxJAgAo58whQIQHSHAIQgAAEIAABCEAgRxLQBA09EBstPOnhe79FDyPq4Us95Pbee+9ZspMeosyuoolUfg+UqvikBwiDlnQXoILeVyrbIUDlHAFK14kehpw2bZqVmOGU2GKylvr27Sv/+c9/pEiRIgmrJ1OAUhnjww8/tFJe3nzzTZNhRupoooImO+ihaj9Fk4G6deuWUIJK1J+mtLz44otWqoMyGzVqVKS6Cl2a1qJJUG4lHQUoHeu8efNEpa5kiEbR966pJ++8846xdOTETROgbrnlFlmyZImfqY6pe9lll1lirso/piWoSBDdf7oJUPp9QFPK9Fn/7LPPTFFY9TTRRA/6V6lSxVc7u7ImGA0aNMh6foIWff5UfvLz3CdjHu3xhhWgtJ89e/ZYiVgTJ04MikFKlixpzYUm5ZmWdOGg31HvuusuK9UvUUlGQpOuOZV6VEyNLiYyjilXp3oq+mn6T7yooPKTvrf0XeG1T2S3AKVjHT16tPTu3TuwTK1piq+88oqcdtpp0rlzZ5k7d27kNnXvnT59uiWiZuf7MZGQ5jYffub+wIED1t9hNIktTOnVq5c88MADnt/B9BpBBShtm4rxhuES3RYBKoMGApTZikKAMuNELQhAAAIQgAAEIAABCEAgMwEEKFYFBCAAAQhAAAIQgEBeJYAAFXLmEaBCAqQ5BCAAAQhAAAIQgECOILBx40ZLdrKFp7Vr18rRo0d9jV0PUFavXt06FK7Ck/7oQT+7pOKAlB4mXLhwodF9VKxY0TrEFyT1KfoCCFBGuH1VQoDKWQKUPbkqWzzzzDPWwXKnZAanRaBSw1NPPWU9hyZpKskWoPRQvo5BRSiVArwELk2XuO222+Tuu++WE0880de6tiurUKOH6033Km2n6UcPPfSQdajdlsRU2tIxR5d7771X7rvvPtdxpasApQPWhAwVUjURKhmlZ8+e8uCDDwaep+gx6Pvx448/lgEDBngmTkW30wP5jz32mPH6jm6bDGEkHQUolUE0+WT48OEWG/3ukKjoc6YH81Uc9BIkTdbNunXrRJ+T2bNnm1S36ujzp898kDEkYx7tgSZDgNK+9PuZ7j+6njXl07RoCk+PHj2s+fC7/6UTB5NEME3tefvtt6Vw4cKmeDLVc9pvtZK+J3V/yqqi99ehQwf58ssvYy7hljgU9L3qNP6w86zrUd+P3377rTEeFV31/dimTZtIgqI+r7rHRBe3BCy7Tla9H92ENK/xmALQ53n+/PnW+9MPN+2/bt268uSTT8r5559v9B1M24QRoOz9JzvHa8rRqx4CVAahVPz93mtu0vFzBKh0nBXGBAEIQAACEIAABCAAgZxBAAEqZ8wTo4QABCAAAQhAAAIQSD4BBKiQTBGgQgKkOQQgAAEIQAACEIBA2hH4/fffrUOQ0cLTvn37fI9Tf3u6HubWQ3L6U7t2betgqJu0kN0HpJ599lkrYcOkdOrUyTrAl4yCAJUMirF9IEDlTAHKnkX9Df+atDBhwgRLkNTD1XZRgUgPkV5yySVy/fXXS+XKlY0P3WofQQ9q//HHH9KxY0dZsGBBZCyaAKWHtXUv06LjVvlGEzJWrlwZETNOOukka89T+UEPxWu7sEX3R02s03SiyZMny6ZNm6zr20WvqUk3LVq0EBU79d/z588fc9n169dbHDXRxS6VKlWyUqA0ocqpZNUB77A8ott/99131l4+duxYY5HObq+Chu7vehC8atWqyRyW1ZeKUBs2bLDGpqlnTvOmyYetWrWSq666ynUeTAYWViRwe178ps84PTsm6TAmz+ru3but5BJNjFQR2xYnVTjSdKGuXbtaaWe6byS7aMrl1KlTrUSq1atXy86dOzPtU02aNLHmsU6dOpmeP9PxJGMe7WslS4CKHvu2bdus/Vol0HgO+jzpXNevX1/at28fav9LNw76LKuYopLMokWLYvZf5aNzrilZuhcHLU888YQll0QXkySioNeLbqfvMU26ii9OkqzJs2o6pmTMs86NioqacKjC5A8//BAjSur+UKtWLWufveKKK0R/oUH830U0bfHKK6+MkTW89r6sej/qXtOuXbsYOUmlLX33lylTxhStZz39XqG/4EK/A2jCXvzzrB3Y7FSmVmEsyPXDClD2jWTXeD3BGVZAgMoAld1/vzecnrSrhgCVdlPCgCAAAQhAAAIQgAAEIJBjCCBA5ZipYqAQgAAEIAABCEAAAkkmgAAVEigCVEiANIcABCAAAQhAAAIQSCkBPTysh4j1N6jbwpMehvN7WKlQoUJWKooe+relJz0E61TSQYBSkaBevXpG7FXKCJv6FH0hBCgj7FSCQEoJmAhQKR0gF89E4ODBg9YBbhWN9BD8jz/+GCPTaQOV0VT2atiwoVx22WWiB9zDJLYwDckjkEypInmjoicIQAAC2UvASYDSlKunn346ewfC1UIRQIDKwOf3vymEgp6DGyNA5eDJY+gQgAAEIAABCEAAAhBIMQEEqBRPAJeHAAQgAAEIQAACEEgZAQSokOgRoEICpDkEIAABCEAAAhCAQLYS0OSPxYsXR4QnTS3Rg/5+i8pNKjtdcMEFlvCk8pNp4kI6CFCakLJw4cKEt63Sk8pPyS4IUMkmSn8QSD4BBKjkM6VHCCQigADF+oAABCAgMmXKFLnuuusiKPSXTGj6k+kvboBhehBAgMqYBwQos/WIAGXGiVoQgAAEIAABCEAAAhCAQGYCCFCsCghAAAIQgAAEIACBvEoAASrkzCNAhQRIcwhAAAIQgAAEIACBLCNw+PBh+eabbyzZyU542rJli+/raWLGueeeawlPtvRUqlQp3/3YDVItQD377LMyePDghONPdupT9MUQoAIvHRpCINsIIEBlG2ouBAGLAAIUCwECEMjrBI4cOSI9e/aM+QUMLVq0kHfffVeKFCmS1/HkqPtHgMqYLgQos2WLAGXGiVoQgAAEIAABCEAAAhCAQGYCCFCsCghAAAIQgAAEIACBvEoAASrkzCNAhQRIcwhAAAIQgAAEIACBpBHQA/tLly6VL774wkp5WrFihRw6dMhX/yonVapUyUp10nQnFZ6qV68u+fPn99VPosqpFKC2bt2a8Deoa+rTHXfcIfrPrCoIUFlFln4hkDwCCFDJY0lPEDAhgABlQok6EIBAbibw1VdfSdu2beXAgQOR23zjjTdEk2spOYsAAlTGfCFAma1b+78PNGhQx6wBtSAAAQhAAAIQgAAEIAABCPyPwKJFK6x/2759O0wgAAEIQAACEIAABCCQpwggQIWcbgSokABpDgEIQAACEIAABCAQmMCuXbtk0aJFsmTJEkt6WrNmjRw9etRXf8WKFbNkJ/2xE56KFy/uqw+/lVMpQOkBwoULFzoOWcWnO++80+/t+K6PAOUbGQ0gkO0EEKCyHTkXzOMEEKDy+ALg9iGQxwlocm+/fv2stCe7VKtWTSZPnixlypTJ43Ry3u0jQGXMGQKU2dq1//uAWW1qQQACEIAABCAAAQhAAAIQyEwAAYpVAQEIQAACEIAABCCQ1wggQIWccQSokABpDgEIQAACEIAABCBgTOCHH36wkp3sn02bNhm31Yr58uUTPYylopOd8FSlShVxE5J8de6jcqoEKE1/UgFK/xldKlasKM8//3yWpj5FXw8BysdioSoEUkQAASpF4LlsniWAAJVnp54bh0CeJ7B//34ZOHCgvP766zEsHn74Yenfv3+e55MTASBAZcwaApTZ6nX7BS1mrakFAQhAAAIQgAAEIAABCEBAsu3/34Q1BCAAAQhAAAIQgAAE0oUAAlTImUCACgmQ5hCAAAQgAAEIQAACjgT0sJAmOkULTzt27PBF67jjjpM6depI/fr1rZ969epJ0aJFffWRFZVTJUDpvcRLUJ06dbLkp+wsCFDZSZtrQSAYAQSoYNxoBYGgBBCggpKjHQQgkJMIaMrT0qVLrV9GkT9/ftFfaLFgwQI5duxYzG1o+tNHH30kp556ak66Pcb6PwIIUBkgEKB4JCAAAQhAAAIQgAAEIAABCEAAAhCAAAQgAAEIQAACEMgKAghQIakiQIUESHMIQAACEIAABCAAAYvA4cOH5auvvpIvvvjCkp70YNxvv/3mi07x4sUtycmWnWrXri0FCxb01Ud2VE6lAKX3Z0tQ2Zn6FM0VASo7VhnXgEA4AghQ4fjRGgJ+CSBA+SVGfQhAICcSGDx4sDzyyCMJh66pvSNHjpTLL788J94iYxaxUpe1bN++PU/wSPXf7/MEZG4SAhCAAAQgAAEIQAACEIAABCAAAQhAAAIQgAAEIACBCAEEqJCLAQEqJECaQwACEIAABCAAgTxKQA/XL1myJJLwtGLFCjl06JAvGvobwS+88MKI9KQHrdwOH/nqOIsr5/UDUghQWbzA6B4CSSCAAJUEiHQBAR8EEKB8wKIqBCCQYwm8+eab0r9//4Tj79OnjwwcODAtf5FFjgWfzQNHgMoATgJUNi88LgcBCEAAAhCAAAQgAAEIQAACEIAABCAAAQhAAAIQyCMEEKBCTjQCVEiANIcABCAAAQhAAAJ5hMCuXbtk0aJFlvCkKU9r166Vo0ePGt+9SkPVqlWz0p3shKcKFSoYt0+nighQp1jTsX79+nSaFsYCAQhEEUCAYjlAIHsJIEBlL2+uBgEIpIbAp59+Kp07d3a9+IABAyxBKh1TfFNDLGdeFQEqY94QoHLm+mXUEIAABCAAAQhAAAIQgAAEIAABCEAAAhCAAAQgAIF0J4AAFXKGEKBCAqQ5BCAAAQhAAAIQyKUEfvjhh0i6k0pPmzZt8nWnhQoVknPOOSeS7qRJT8WKFfPVR7pWRoBCgErXtcm4IGATQIBiLUAgewkgQGUvb64GAQikhoDudYMGDZIpU6bIr7/+ag2idOnS0r59e+nVq5dUrVo1NQPjqkklgACVgRMBKqnLis4gAAEIQAACEIAABCAAAQhAAAIQgAAEIAABCEAAAhD4HwEEqJBLAQEqJECaQwACEIAABCAAgVxCYNu2bTJv3jz5/PPPrR893OannHDCCXLBBRdE0p3031WCyo0FAQoBKjeua+4JAhCAAAQgAAEIQAACEIAAAlTGGkCA4lmAAAQgAAEIQAACEIAABCAAAQhAAAIQgAAEIAABCEAgKwggQIWkigAVEiDNIQABCEAAAhCAQA4l8Msvv8j8+fMjwtOWLVt83UmZMmUi6U7169eXWrVqSb58+Xz1kVMrI0AhQOXUtcu4IQABCEAAAhCAAAQgAAEIJCKAAJVBBwGK5wQCEIAABCAAAQhAAAIQgAAEIAABCEAAAhCAAAQgAIGsIIAAFZIqAlRIgDSHAAQgAAEIQAACOYTAnj17YoSnjRs3+hp5pUqVIulOKjydeeaZvtrnpsoIUAhQuWk9cy8QgAAEIAABCEAAAhCAAARsAghQGSQQoHgmIAABCEAAAhCAAAQgAAEIQAACEIAABCAAAQhAAAIQyAoCCFAhqSJAhQRIcwhAAAIQgAAEIJCmBH777TdZuHBhJOFp3bp1xgd48ufPbyU6XXjhhVbK00UXXSQlSpRI0zvN/mEhQCFAZf+q44oQgAAEIAABCEAAAhCAAASyngACVAZjBKisX2tcAQIQgAAEIAABCEAAAhCAAAQgAAEIQAACEIAABCCQFwkgQIWcdQSokABpDgEIQAACEIAABNKEwIEDB2TRokUR4WnVqlVy7Ngxo9Hly5dPatasKRdffLE0bNhQGjRoIEWLFjVqmxcrIUAhQOXFdc89QwACEIAABCAAAQhAAAK5nwACVMYcI0Dl/rXOHUIAAhCAAAQgAAEIQAACEIAABCAAAQhAAAIQgAAEUkEAASokdQSokABpDgEIQAACEIAABFJE4NChQ7J48eJIytNXX30lR44cMR6NHmpS2cmWnooVK2bcNq9XRIBCgMrrzwD3DwEIQAACEIAABCAAAQjkTgIIUBnzigCVO9c3dwUBCEAAAhCAAAQgAAEIQAACEIAABCAAAQhAAAIQSDUBBKiQM4AAFRIgzSEAAQhAAAIQgEA2ETh8+LAsX75cFixYYKU8LVu2TP766y/jq5955pmW8KQ/jRo1kpIlSxq3pWIsAQQoBCieCQhAAAIQgAAEIAABCEAAArmRAAJUxqwiQOXG1c09QQACEIAABCAAAQhAAAIQgAAEIAABCEAAAhCAAARSTwABKuQcIECFBEhzCEAAAhCAAAQgkEUEjh49KitXrrSEp4ULF8qSJUvkzz//NL5a+fLlIwlPmvJ0yikZ0golPAEEKASo8KuIHiAAAQhAAAIQgAAEIAABCKQfAQSojDlBgEq/tcmIIAABCEAAAhCAAAQgAAEIQAACEIAABCAAAQhAAAK5gQACVMhZRIAKCZDmEIAABCAAAQhAIEkE9HDN6tWrIwlPixcvlv379xv3XqZMmUjCk6Y8nXHGGcZtqeiPAAIUApS/FUNtCEAAAhCAAAQgAAEIQAACOYMAAlTGPCFA5Yz1yighAAEIQAACEIAABCAAAQhAAAIQgAAEIAABCEAAAjmNAAJUyBlDgAoJkOYQgAAEIAABCEAgBIH169dHhKdFixbJ3r17jXsrUaKEXHTRRZGUp6pVqxoe9TOHAAAgAElEQVS3pWI4AghQCFDhVhCtIQABCEAAAhCAAAQgAAEIpCcBBKiMeUGASs/1yaggAAEIQAACEIAABCAAAQhAAAIQgAAEIAABCEAAAjmdAAJUyBlEgAoJkOYQgAAEIAABCEDABwEVnGbPni1z5syRuXPnyo4dO4xbn3jiiXLhhRfKxRdfbElPNWvWFDcRx7hTKgYigACVWYD67bffArGkEQQgAAEIQAACEIAABCAAAQiklkCxYsUiA0CAykCBAJXaNcnVIQABCEAAAhCAAAQgAAEIQAACEIAABCAAAQhAAAK5lQACVMiZRYAKCZDmEIAABCAAAQhAIAGBo0ePypdffhmRnr7++mvjQzRFihSR+vXrWylPKj2dc845kj9/fninAQEEqMwClH1ILg2mhyFAAAIQgAAEIAABCEAAAhCAgA8Cmk5tFwSoDBIIUD4WEFUhAAEIQAACEIAABCAAAQhAAAIQgAAEIAABCEAAAhAwJoAAZYzKuSICVEiANIcABCAAAQhAAAJxBLZt2yazZs2yUp4WLFgg+/fvN2JUqFAhueCCC6x0JxWe6tSpIwULFjRqS6XsJYAAlVmAqlu3bvZOAleDAAQgAAEIQAACEIAABCAAgaQQWLp0aaQfBKgMFAhQSVladAIBCEAAAhCAAAQgAAEIQAACEIAABCAAAQhAAAIQgEAcAQSokEsCASokQJpDAAIQgAAEIJDnCfz5558yf/58mTt3riU9bdq0yZhJtWrVpGnTptaPJj0dd9xxxm2pmDoCCFCZBajUzQZXhgAEIAABCEAAAhCAAAQgAIFkEUCAyiCJAJWsFUU/EIAABCAAAQhAAAIQgAAEIAABCEAAAhCAAAQgAAEIRBNAgAq5HhCgQgKkOQQgAAEIQAACeY6AHoJZvXq1zJ4925Ke9Dcl//XXX0YcTjrpJGncuLE0adJEWrZsKWXKlDFqR6X0IoAAhQCVXiuS0UAAAhCAAAQgAAEIQAACEEgOAQSoDI4IUMlZT/QCAQhAAAIQgAAEIAABCEAAAhCAAAQgAAEIQAACEIBALAEEqJArAgEqJECaQwACEIAABCCQJwjs2bNHPvvsM0t6mjdvnvz6669G912gQAGpU6dOJOWpdu3aki9fPqO2VEpfAghQCFDpuzoZGQQgAAEIQAACEIAABCAAgeAEEKAy2CFABV9DtIQABCAAAQhAAAIQgAAEIAABCEAAAhCAAAQgAAEIQMCdAAJUyNWBABUSIM0hAAEIQAACEMiVBI4cOSJLliyROXPmWNKTJj6ZHn6pWLFiRHjStKcTTjghVzLKyzeFAIUAlZfXP/cOAQhAAAIQgAAEIAABCOReAghQGXNr+t+Acu9K4M4gAAEIQAACEIAABCAAAQhAAAIQgAAEIAABCEAAAhDICgIIUCGpIkCFBEhzCEAAAhCAAARyDYHvv//eEp705/PPP5c//vjD6N6OP/54adiwoTRp0kSaNWsmlSpVMmpHpZxLAAEKASrnrl5GDgEIQAACEIAABCAAAQhAwJ0AAlQGGwQonhIIQAACEIAABCAAAQhAAAIQgAAEIAABCEAAAhCAAASyggACVEiqCFAhAdIcAhCAAAQgAIEcS+DAgQMyb968iPS0efNmo3tR+aVWrVqW7KTSU7169aRgwYJGbamUOwggQCFA5Y6VzF1AAAIQgAAEIAABCEAAAhCIJYAAlcEDAYonAwIQgAAEIAABCEAAAhCAAAQgAAEIQAACEIAABCAAgawggAAVkioCVEiANIcABCAAAQhAIEcR2LJli0ydOlVmzpwpX3zxhRw+fNho/KVLl7Zkp6ZNm0rz5s2lRIkSRu2olDsJIEAhQOXOlc1dQQACEIAABCAAAQhAAAJ5nQACVMYKQIDK608C9w8BCEAAAhCAAAQgAAEIQAACEIAABCAAAQhAAAIQyBoCCFAhuSJAhQRIcwhAAAIQgAAE0prA0aNHZfHixTJjxgzrZ+PGjUbjLVSokJXspMKT/mjiEwUCNgEEKAQongYIQAACEIAABCAAAQhAAAK5kQACVMasIkDlxtXNPUEAAhCAAAQgAAEIQAACEIAABCAAAQhAAAIQgAAEUk8AASrkHCBAhQRIcwhAAAIQgAAE0o7Avn37rIQnFZ7mzJkj+r9NSuXKlaVZs2ZW0tPFF18shQsXNmlGnTxIAAEKASoPLntuGQIQgAAEIAABCEAAAhDIAwQQoDImGQEqDyx2bhECEIAABCAAAQhAAAIQgAAEIAABCEAAAhCAAAQgkAICCFAhoSNAhQRIcwhAAAIQgAAE0oLA+vXrIylPy5YtE01+8irFixe3RCeVnlq0aCHlypXzasLnELAIIEAhQPEoQAACEIAABCAAAQhAAAIQyI0EEKAyZhUBKjeubu4JAhCAAAQgAAEIQAACEIAABCAAAQhAAAIQgAAEIJB6AghQIecAASokQJpDAAIQgAAEIJASAocPH5bPP//ckp407WnLli1G46hataq0atXK+qlbt67kz5/fqB2VIBBNAAEKAYonAgIQgAAEIAABCEAAAhCAQG4kgACVMasIULlxdXNPEIAABCAAAQhAAAIQgAAEIAABCEAAAhCAAAQgAIHUE0CACjkHCFAhAdIcAhCAAAQgAIFsI7Br1y6ZPn26JT3NmzdP/vjjD89rFyxYUBo0aGAJT23atJEKFSp4tqECBLwIIEAhQHmtET6HAAQgAAEIQAACEIAABCCQEwkgQGXMGgJUTly9jBkCEIAABCAAAQhAAAIQgAAEIAABCEAAAhCAAAQgkP4EEKBCzhECVEiANIcABCAAAQhAIEsJfPPNN5GUp6+++sroAErJkiWlRYsWlvTUrFkzKVq0aJaOkc7zHgEEKASovLfquWMIQAACEIAABCAAAQhAIC8QQIDKmGUEqLyw2rlHCEAAAhCAAAQgAAEIQAACEIAABCAAAQhAAAIQgED2E0CACskcASokQJpDAAIQgAAEIJBUAgcPHrTSnTTlaebMmfLzzz8b9V+zZk1LeGrZsqWcf/754iaoGHVGJQh4EECAQoDiIYEABCAAAQhAAAIQgAAEIJAbCSBAZcwqAlRuXN3cEwQgAAEIQAACEIAABCAAAQhAAAIQgAAEIAABCEAg9QQQoELOAQJUSIA0hwAEIAABCEAgNIEdO3bI1KlTLeFpwYIFohKUVznuuOOkYcOGlvTUpk0bKVeunFcTPodA0gggQCFAJW0x0REEIAABCEAAAhCAAAQgAIE0IoAAlTEZCFBptCgZCgQgAAEIQAACEIAABCAAAQhAAAIQgAAEIAABCEAgFxFAgAo5mQhQIQHSHAIQgAAEIAAB3wT0EMny5csjKU+rV6826qNs2bJWwpP+NGnSRIoUKWLUjkoQSDYBBCgEqGSvKfqDAAQgAAEIQAACEIAABCCQDgQQoDJmAQEqHVYjY4AABCAAAQhAAAIQgAAEIAABCEAAAhCAAAQgAAEI5D4CCFAh5xQBKiRAmkMAAhCAAAQgYETgyJEj8vnnn8vkyZOttKdff/3Vs51KJmeffbaV8qQ/5557rmcbKkAgOwggQCFAZcc64xoQgAAEIAABCEAAAhCAAASymwACVAZxBKjsXnlcDwIQgAAEIAABCEAAAhCAAAQgAAEIQAACEIAABCCQNwggQIWcZwSokABpDgEIQAACEICAK4FDhw7J7NmzLelpxowZsm/fPk9amurUuHFjS3hq3bq1lC5d2rMNFSCQ3QQQoBCgsnvNcT0IQAACEIAABCAAAQhAAALZQQABKoMyAlR2rDauAQEIQAACEIAABCAAAQhAAAIQgAAEIAABCEAAAhDIewQQoELOOQJUSIA0hwAEIAABCEAghsD+/ftl5syZlvT02WefyZ9//ulJ6NRTT42kPDVq1EgKFSrk2YYKEEglAQQoBKhUrj+uDQEIQAACEIAABCAAAQhAIKsIIEBlkEWAyqoVRr8QgAAEIAABCEAAAhCAAAQgAAEIQAACEIAABCAAgbxNAAEq5PwjQIUESHMIQAACEIAABGT37t3y6aefWtLT559/Ln/99VdCKvny5ZM6depY0lPLli2lVq1aUIRAjiKAAIUAlaMWLIOFAAQgAAEIQAACEIAABCBgSAABKgMUApThgqEaBCAAAQhAAAIQgAAEIAABCEAAAhCAAAQgAAEIQAACvgggQPnClbkyAlRIgDSHAAQgAAEI5FEC27dvt4Qn/VmyZIkcO3YsIYmCBQtKw4YN5dJLL5W2bdtKqVKl8ig5bjs3EECAQoDKDeuYe4AABCAAAQhAAAIQgAAEIBBPAAEqgwgCFM8GBCAAAQhAAAIQgAAEIAABCEAAAhCAAAQgAAEIQAACWUEAASokVQSokABpDgEIQAACEMhDBL7//nv55JNPZMqUKbJy5UrPOy9cuLA0a9bMkp5at24txYoV82xDBQjkBAJ5XYCqUKGCHD16VFavXi0FChTICVPGGCEAAQhAAAIQgAAEIAABCEDAg8CRI0eslO78+fPLjz/+mCd45fW/3+eJSeYmIQABCEAAAhCAAAQgAAEIQAACEIAABCAAAQhAAAJpRAABKuRkIECFBEhzCEAAAhCAQC4nsGrVKivlSaWnb7/91vNuTzzxRGnVqpUlPTVv3lyKFCni2YYK/x979wGlVX3mD/wBAVFACGrErkFjVGJZayygCQkhShUHCUgEO2IHlSV2MTZsEAtGxIIYRKpiCW4EFTXEaDySrOZPYsGIDSEUcWCY/7lvVuI4M8DMnfKWz3sOB3e9z73P8/nd7ObO3O/7I5BrAoX+gtSBBx4YH3zwQTzzzDOx884759ry6ZcAAQIECBAgQIAAAQIEKhB49913M19gs/3228cf//jHgjAq9Of7glhkQxIgQIAAAQIECBAgQIAAAQIECBAgQIAAgSwSEIBKuRgCUCkBlRMgQIAAgTwTKC0tjXnz5mUCT8mf999/f4MTbrnllvHTn/40E3o68sgjo3HjxhuscQCBXBYo9BekTjrppHj66afjV7/6VfTs2TOXl1LvBAgQIECAAAECBAgQIPB/ApMnT45hw4ZFp06dYty4cQXhUujP9wWxyIYkQIAAAQIECBAgQIAAAQIECBAgQIAAAQJZJCAAlXIxBKBSAionQIAAAQJ5ILBmzZp48cUXMzs9JaGGjz/+eINTbbfddpnAU/LnkEMOiYYNG26wxgEE8kWg0F+Quv/+++OSSy6J9u3bxz333JMvy2oOAgQIECBAgAABAgQIFLTAqaeeGnPmzInrrrsufvGLXxSERaE/3xfEIhuSAAECBAgQIECAAAECBAgQIECAAAECBAhkkYAAVMrFEIBKCaicAAECBAjkqMCXX34Zv//97zOhp9/97nexdOnSDU7Stm3bdaGn/fbbb4PHO4BAvgoU+gtSy5cvj3322Se++OKLuPfee+OII47I16U2FwECBAgQIECAAAECBApC4IUXXoiTTz45Nttss3jjjTeiefPmBTF3oT/fF8QiG5IAAQIECBAgQIAAAQIECBAgQIAAAQIECGSRgABUysUQgEoJqJwAAQIECOSQwLJly2LWrFmZ0FMSflq5cuUGu2/Xrt260NMee+yxweMdQKAQBLwgFXHLLbfEDTfcEEkwcuLEiQXzclwh3N9mJECAAAECBAgQIECgsASSL7koKiqKBQsWxEUXXRTnn39+wQB4vi+YpTYoAQIECBAgQIAAAQIECBAgQIAAAQIECBDICgEBqJTLIACVElA5AQIECBDIcoEk5PT000/HtGnTMqGn4uLi9XacvPhx4IEHZkJPxxxzTOy4445ZPqH2CNS9gBek/m3evXv3eOWVV+IHP/hB3H777bHFFlvU/WK4IgECBAgQIECAAAECBAhUW+Bf//pXnHPOOfHSSy/FIYccElOnTq32uXKx0PN9Lq6angkQIECAAAECBAgQIECAAAECBAgQIECAQO4KCEClXDsBqJSAygkQIECAQBYKrF69Op599tnMSyvPPPNMfPHFF+vtslGjRnHYYYdlQk+dO3eOb3/721k4lZYIZI+AF6T+vRYLFy6ME044IfMt4bvssktccsklcfTRR2fPQumEAAECBAgQIECAAAECBCoVSL4o57rrrot33nkns7vvI488EjvssENBiXm+L6jlNiwBAgQIECBAgAABAgQIECBAgAABAgQIEKh3AQGolEsgAJUSUDkBAgQIEMgSgZKSknj++eczoacnn3wykm/wXd9n0003jaOOOioTeurUqVO0bNkySybRBoHsF/CC1H/W6IMPPsh8W/jcuXMz/8uDDz44fvrTn8b+++8f2267bWyyySbZv6A6JECAAAECBAgQIECAQAEIJD87+vDDD+O1116Lp556Kv7whz9kpk6+FCfZ1Xf77bcvAIWyI3q+L7glNzABAgQIECBAgAABAgQIECBAgAABAgQIEKhXAQGolPwCUCkBlRMgQIAAgXoUKC0tjVdeeSUTenr88cfjs88+W283jRs3jg4dOkT37t0zOz1tvvnm9di9SxPIXQEvSJVfu9GjR8evf/3rWLJkSe4urM4JECBAgAABAgQIECBQQAKtWrWKs846KwYPHlxAU5cd1fN9wS69wQkQIECAAAECBAgQIECAAAECBAgQIECAQL0ICEClZBeASgmonAABAgQI1IPA66+/ngk9TZ8+PfPNvev7JLuvJN/k261bt+jSpUtsscUW9dCxSxLILwEvSFW8nmvWrInJkyfH7NmzY/78+fHxxx9H8g3jPgQIECBAgACBXBJYuXJlJP+9JnmWatasWS61rlcCBAhs8GdE3/72t2PvvffOfEFOz549o1GjRgWt5vm+oJff8AQIECBAgAABAgQIECBAgAABAgQIECBAoM4FBKBSkgtApQRUToAAAQIE6kjgb3/7Wzz22GMxbdq0eOedd9Z71eTljQMPPDCz01Pyp3Xr1nXUpcsQKAwBL0gVxjqbkgABAgQIECgsgVWrVkXfvn1j7ty56wY/6KCDYuLEidG0adPCwjAtAQIECkTA832BLLQxCRAgQIAAAQIECBAgQIAAAQIECBAgQIBAlggIQKVcCAGolIDKCRAgQIBALQq89957MWXKlMxuT//7v/+7wSvtu+++mZ2eevToEW3atNng8Q4gQKB6Al6Qqp6bKgIECBAgQIBANgtUFIBK+k1CUBMmTLAbVDYvnt4IECBQTQHP99WEU0aAAAECBAgQIECAAAECBAgQIECAAAECBAhUS0AAqlps/ykSgEoJqJwAAQIECNSwwKJFizK7PCWhp9dff32DZ//e976XCT0df/zxsf3222/weAcQIJBewAtS6Q2dgQABAgQIECCQjQLFxcXRp0+fMrtAJX3ut99+MWnSJCGobFw0PREgQCCFgOf7FHhKCRAgQIAAAQIECBAgQIAAAQIECBAgQIAAgSoLCEBVmaxsgQBUSkDlBAgQIECgBgQWL14cM2bMyISeXnnllSgtLV3vWXfdddfo2rVr9O7dO5J/9iFAoG4FvCBVt96uRoAAAQIECBCoS4EkBNW/f/+YPXt2mcsmIaiJEydGixYt6rId1yJAgACBWhTwfF+LuE5NgAABAgQIECBAgAABAgQIECBAgAABAgQIlBMQgEp5UwhApQRUToAAAQIEqimwfPnyeOKJJzKhpxdeeCHWrFmz3jNtt912mZ2ekj/77rtvNa+qjACBmhDwglRNKDoHAQIECBAgQCB7BVavXh0nnnhiuRBUu3btYvLkyUJQ2bt0OiNAgECVBDzfV4nLwQQIECBAgAABAgQIECBAgAABAgQIECBAgEBKAQGolIACUCkBlRMgQIAAgSoIrFq1Kp5++umYNm1aPPvss5F8s/j6PltvvXV06dIlE3o6+OCDq3AlhxIgUJsCXpCqTV3nJkCAAAECBAhkh8D6QlCTJk2Kli1bZkejuiBAgACBagt4vq82nUICBAgQIECAAAECBAgQIECAAAECBAgQIECgGgICUNVA+3qJAFRKQOUECBAgQGADAqWlpTF37tyYOHFiZsenFStWrLeiVatWccwxx0TXrl3jiCOOiIYNGzImQCDLBLwglWULoh0CBAgQIECAQC0JJCGogQMHxqxZs8pcYY899sh8sYUQVC3BOy0BAgTqSMDzfR1BuwwBAgQIECBAgAABAgQIECBAgAABAgQIECCQERCASnkjCEClBFROgAABAgQqEVi4cGGMHz8+km8GT/55fZ/mzZtHp06donv37nHUUUdFo0aNuBIgkMUCXpDK4sXRGgECBAgQIECghgXWrFkTAwYMEIKqYVenI0CAQDYIeL7PhlXQAwECBAgQIECAAAECBAgQIECAAAECBAgQKBwBAaiUay0AlRJQOQECBAgQ+JrA8uXLY+rUqZndnubNm7dem6ZNm0bHjh0zoacf//jH0aRJE5YECOSIgBekcmShtEmAAAECBAgQqCGBJAR12mmnxZNPPlnmjMlOUJMnT47WrVvX0JWchgABAgTqUsDzfV1quxYBAgQIECBAgAABAgQIECBAgAABAgQIECAgAJXyHhCASgmonAABAgQKXmDt2rXx3HPPxaOPPpp5Ge7LL7+s1CR5qeLQQw+N448/Prp27RrNmjUreD8ABHJRwAtSubhqeiZAgAABAgQIpBMoKSmJU089tVwIqm3btjF9+nQhqHS8qgkQIFAvAp7v64XdRQkQIECAAAECBAgQIECAAAECBAgQIECAQMEKCEClXHoBqJSAygkQIECgYAX+/ve/x/jx4+Oxxx6Ljz76aL0Ou+yySyb0dMIJJ8R2221XsGYGJ5AvAl6QypeVNAcBAgQIECBAoGoCSQhq8ODBmZ1/v/5JQlBTpkyJrbfeumondDQBAgQI1KuA5/t65XdxAgQIECBAgAABAgQIECBAgAABAgQIECBQcAICUCmXXAAqJaByAgQIECgogaVLl8akSZNi4sSJ8cYbb6x39i222CKzy1NRUVEcdNBBBeVkWAL5LuAFqXxfYfMRIECAAAECBCoXKC0tjUGDBpULQe28884xY8YMISg3DwECBHJIwPN9Di2WVgkQIECAAAECBAgQIECAAAECBAgQIECAQB4ICEClXEQBqJSAygkQIEAg7wVWr14dzz77bCb0NGvWrEj+58o+m2yySXTo0CETeurcuXM0adIk730MSKAQBbwgVYirbmYCBAgQIECAwH8E1heCSnaHatOmDS4CBAgQyAEBz/c5sEhaJECAAAECBAgQIECAAAECBAgQIECAAAECeSQgAJVyMQWgUgIqJ0CAAIG8FUh2eEpCT1OmTInFixevd84999wzE3rq1atXbLXVVnlrYjACBP4t4AUpdwIBAgQIECBAgEASgjr33HPj0UcfLYOxww47ZHaCEoJyjxAgQCD7BTzfZ/8a6ZAAAQIECBAgQIAAAQIECBAgQIAAAQIECOSTgABUytUUgEoJqJwAAQIE8krg008/zYSekj9vvfXWemdLgk49evTIBJ/atWuXVw6GIUBg/QJekHKHECBAgAABAgQIJAJCUO4DAgQI5LaA5/vcXj/dEyBAgAABAgQIECBAgAABAgQIECBAgACBXBMQgEq5YgJQKQGVEyBAgEDOCxQXF8fMmTMzoac5c+ZESUlJpTM1adIkfvzjH2dCTz/84Q+jUaNGOT+/AQgQqLqAF6SqbqaCAAECBAgQIJCvAkkI6qKLLoqHHnqozIjJTlDJjsLJ3z4ECBAgkJ0Cnu+zc110RYAAAQIECBAgQIAAAQIECBAgQIAAAQIE8lVAACrlygpApQRUToAAAQI5KzBv3rxM6Gn69Onxr3/9a71z/Nd//Vcm9JTs+LTFFlvk7MwaJ0CgZgS8IFUzjs5CgAABAgQIEMgngaFDh5YLQbVp0yZmzJghBJVPC20WAgTySsDzfV4tp2EIECBAgAABAgQIECBAgAABAgQIECBAgEDWCwhApVwiAaiUgMoJECBAIKcElixZEo888kjmpbQFCxast/ftttsujj/++Ojdu3fsuuuuOTWnZgkQqF0BL0jVrq+zEyBAgAABAgRyVWD48OExduzYMu0nIaipU6fGzjvvnKtj6ZsAAQJ5K+D5Pm+X1mAECBAgQIAAAQIECBAgQIAAAQIECBAgQCArBQSgUi6LAFRKQOUECBAgkBMCL7zwQowfPz5mzpwZxcXFlfa8+eabxzHHHJMJPh1xxBFR2UsQOTG0JgkQqDUBL0jVGq0TEyBAgAABAgRyXqCiENTWW2+d2QlKCCrnl9cABAjkmYDn+zxbUOMQIECAAAECBAgQIECAAAECBAgQIECAAIEsFxCASrlAAlApAZUTIECAQNYKLF68OCZMmBAPP/xw/P3vf6+0z+RFh8MPPzwTejr22GMjCUH5ECBAYH0CXpByfxAgQIAAAQIECKxPoLIQ1JQpU6Jt27bwCBAgQCBLBDzfZ8lCaIMAAQIECBAgQIAAAQIECBAgQIAAAQIECBSIgABUyoUWgEoJqJwAAQIEskqgtLQ0nn/++XjooYfiqaeeitWrV1faX/LSWRJ66t27d7Rp0yar5tAMAQLZLeAFqexeH90RIECAAAECBLJB4Kqrroo777yzTCutW7eO6dOnC0FlwwLpgQABAhGV7v6e/IzRhwABAgQIECBAgAABAgQIECBAgAABAgQIECBQ0wICUClFBaBSAionQIAAgawQSHZ7Gj9+fObPu+++W2lPm266aWaXp379+sWhhx6aFb1rggCB3BMQgMq9NdMxAQIECBAgQKA+BISg6kPdNQkQILDxAp7vN97KkQQIECBAgAABAgQIECBAgAABAgQIECBAgEB6AQGolIYCUCkBlRMgQIBAvQkk38Q6e/bszG5PzzzzzHp3e/rud7+bCT0luz1tscUW9dazCxMgkB8CXpDKj3U0BQECBAgQIECgLgRuuummGDlyZJlLJTtBTZ48OfbYY4+6aME1CMTAVhYAACAASURBVBAgQKASAc/3bg0CBAgQIECAAAECBAgQIECAAAECBAgQIECgLgUEoFJqC0ClBFROgAABAnUu8Omnn67b7en999+v9PrJbk9dunTJBJ8OOeSQOu/TBQkQyF8BL0jl79qajAABAgQIECBQGwJ33nlnJLtBff3TsmXLmDZtmhBUbYA7JwECBDZSwPP9RkI5jAABAgQIECBAgAABAgQIECBAgAABAgQIEKgRAQGolIwCUCkBlRMgQIBAnQisXbs2nnvuucxuT7/73e9izZo1lV43+QbtJPRUVFRkt6c6WR0XIVB4Al6QKrw1NzEBAgQIECBAIK1AZSGoxx57LPbee++0p1dPgAABAtUQ8HxfDTQlBAgQIECAAAECBAgQIECAAAECBAgQIECAQLUFBKCqTffvQgGolIDKCRAgQKBWBT7++ON1uz198MEHlV6radOm63Z7Ovjgg2u1JycnQICAF6TcAwQIECBAgAABAtURqCgE1aJFi5gyZYoQVHVA1RAgQCClgOf7lIDKCRAgQIAAAQIECBAgQIAAAQIECBAgQIAAgSoJCEBViav8wQJQKQGVEyBAgECNCyS7PT377LOZ3Z6Sv0tKSiq9xve+973o27ev3Z5qfBWckACB9Ql4Qcr9QYAAAQIECBAgUF2BsWPHxvDhw8uUJyGoiRMnxn777Vfd06ojQIAAgWoIeL6vBpoSAgQIECBAgAABAgQIECBAgAABAgQIECBAoNoCAlDVpvt3oQBUSkDlBAgQIFBjAosWLcqEnh5++OH48MMPKz1vsttT165do1+/fnHQQQfV2PWdiAABAhsr4AWpjZVyHAECBAgQIECAQEUCFYWgmjVrFpMmTRKCcssQIECgDgU839chtksRIECAAAECBAgQIECAAAECBAgQIECAAAECIQCV8iYQgEoJqJwAAQIEUgkkuzvNmjUrE3z6n//5n0h2f6rss+eee2Z2ezr++ONjiy22SHVdxQQIEEgj4AWpNHpqCRAgQIAAAQIEEoHx48fHkCFDymAIQbk3CBAgULcCnu/r1tvVCBAgQIAAAQIECBAgQIAAAQIECBAgQIBAoQsIQKW8AwSgUgIqJ0CAAIFqCSxZsiQeeOCBGDdu3Hp3e9pss83W7fZ04IEHVutaiggQIFDTAl6QqmlR5yNAgAABAgQIFKZAEoIaOnRolJaWrgNIQlATJkyw43Fh3hKmJkCgjgU839cxuMsRIECAAAECBAgQIECAAAECBAgQIECAAIECFxCASnkDCEClBFROgAABAlUS+Otf/xpjxoyJKVOmxJdffllp7V577ZXZ7amoqCiaN29epWs4mAABArUt4AWp2hZ2fgIECBAgQIBA4Qg8+uijce6555YJQTVt2jQmTpwoBFU4t4FJCRCoJwHP9/UE77IECBAgQIAAAQIECBAgQIAAAQIECBAgQKBABQSgUi68AFRKQOUECBAgsEGBNWvWxMyZM+M3v/lNzJs3r9Ljk92eunXrFv369YsDDjhgg+d1AAECBOpLwAtS9SXvugQIECBAgACB/BSoLASV7BB12GGH5efQpiJAgEAWCHi+z4JF0AIBAgQIECBAgAABAgQIECBAgAABAgQIECggAQGolIstAJUSUDkBAgQIVCqwePHiePDBB2PcuHGxaNGiSo/bZZddYsCAAdGnT59o0aIFUQIECGS9gBeksn6JNEiAAAECBAgQyDmBikJQTZo0iQkTJghB5dxqapgAgVwR8HyfKyulTwIECBAgQIAAAQIECBAgQIAAAQIECBAgkB8CAlAp11EAKiWgcgIECBAoJzB//vwYM2ZMTJ06NYqLiysUSl4u6NChQwwcODA6duwYlb1sgJcAAQLZKOAFqWxcFT0RIECAAAECBHJfIHmOHjRoUJSWlq4bJglBJV8u0r59+9wf0AQECBDIMgHP91m2INohQIAAAQIECBAgQIAAAQIECBAgQIAAAQJ5LiAAlXKBBaBSAionQIAAgYzAmjVr4vHHH4+xY8fGvHnzKlVp1qxZFBUVxamnnhq77rorPQIECOSkgBekcnLZNE2AAAECBAgQyAmBJAQ1ePDgKCkpWddv48aN46GHHhKCyokV1CQBArkk4Pk+l1ZLrwQIECBAgAABAgQIECBAgAABAgQIECBAIPcFBKBSrqEAVEpA5QQIEChwgcWLF8f9998fDzzwQCxatKhSje985zsxYMCAOOGEE6J58+YFrmZ8AgRyXcALUrm+gvonQIAAAQIECGS3wJNPPpn54hAhqOxeJ90RIJD7Ap7vc38NTUCAAAECBAgQIECAAAECBAgQIECAAAECBHJJQAAq5WoJQKUEVE6AAIECFZg/f37cddddMX369CguLq5QIXmB4Oijj46TTz4583dlLxQUKKGxCRDIYQEvSOXw4mmdAAECBAgQIJAjAkkI6rTTTsvsuPzVJ9kJKtl5uWPHjjkyhTYJECCQ3QKe77N7fXRHgAABAgQIECBAgAABAgQIECBAgAABAgTyTUAAKuWKCkClBFROgACBAhJYvXp1PP7443HvvffGq6++WunkLVq0yOz0lASfdt555wISMioBAoUi4AWpQllpcxIgQIAAAQIE6ldg1qxZmd2Uvx6CatSoUdx3331CUPW7NK5OgECeCHi+z5OFNAYBAgQIECBAgAABAgQIECBAgAABAgQIEMgRAQGolAslAJUSUDkBAgQKQODTTz+N+++/Px544IH4+OOPK514t912i4EDB0bv3r1j8803LwAZIxIgUKgCXpAq1JU3NwECBAgQIECg7gUqC0GNGTMmOnfuXPcNuSIBAgTySMDzfR4tplEIECBAgAABAgQIECBAgAABAgQIECBAgEAOCAhApVwkAaiUgMoJECCQxwJ/+tOfMrs9Jbs+FRcXVzhpw4YN40c/+lGccsop0b59+zzWMBoBAgT+I+AFKXcDAQIECBAgQIBAXQokIajkC0eSnZm/+myyySZxzz33CEHV5UK4FgECeSfg+T7vltRABAgQIECAAAECBAgQIECAAAECBAgQIEAgqwUEoFIujwBUSkDlBAgQyDOB5GWq6dOnZ4JPr732WqXTtWzZMk444YRM8GmHHXbIMwXjECBAYP0CXpByhxAgQIAAAQIECNS1wJw5c6Jfv35CUHUN73oECOS1gOf7vF5ewxEgQIAAAQIECBAgQIAAAQIECBAgQIAAgawTEIBKuSQCUCkBlRMgQCBPBJYtWxbjxo3LBJ8++uijSqfaY489Mt86XVRUFE2bNs2T6Y1BgACBqgl4QapqXo4mQIAAAQIECBCoGYEkBHXiiSeW2aU52Qlq9OjR0b1795q5iLMQIECggAQ83xfQYhuVAAECBAgQIECAAAECBAgQIECAAAECBAhkgYAAVMpFEIBKCaicAAECOS6waNGiuOuuu2L8+PGxfPnyCqdp2LBhdOrUKRN8OuKII3J8Yu0TIEAgvYAXpNIbOgMBAgQIECBAgED1BObOnRt9+vQpE4JK/vvpHXfcIQRVPVJVBAgUsIDn+wJefKMTIECAAAECBAgQIECAAAECBAgQIECAAIF6EBCASokuAJUSUDkBAgRyVGDBggVx2223xdSpU2P16tUVTtGqVav4+c9/HieffHJst912OTqptgkQIFDzAl6QqnlTZyRAgAABAgQIENh4gSQE1bdv31i1atW6ouS/oybP+ccff/zGn8iRBAgQKHABz/cFfgMYnwABAgQIECBAgAABAgQIECBAgAABAgQI1LGAAFRKcAGolIDKCRAgkGMCL774YuZboX//+99HaWlphd3vtddemd2eevXqFZtuummOTahdAgQI1L6AF6Rq39gVCBAgQIAAAQIE1i8wb968KCoqEoJyoxAgQCCFgOf7FHhKCRAgQIAAAQIECBAgQIAAAQIECBAgQIAAgSoLCEBVmaxsgQBUSkDlBAgQyAGBtWvXxhNPPJEJPr3++uuVdtyhQ4cYNGhQtG/fPgem0iIBAgTqT8ALUvVn78oECBAgQIAAAQL/EagsBHXjjTdmdojyIUCAAIH1C3i+d4cQIECAAAECBAgQIECAAAECBAgQIECAAAECdSkgAJVSWwAqJaByAgQIZLFAcXFxPPzww3H33XfHO++8U2GnjRo1ii5dusTZZ58de+65ZxZPozUCBAhkj4AXpLJnLXRCgAABAgQIECh0gSQE1adPn1ixYkUZiptuukkIqtBvDvMTILBBAc/3GyRyAAECBAgQIECAAAECBAgQIECAAAECBAgQIFCDAgJQKTEFoFICKidAgEAWCixdujTuvffeGDt2bHz22WcVdrj55ptnXpA666yzYtttt83CKbREgACB7BXwglT2ro3OCBAgQIAAAQKFKJDs9tyrVy8hqEJcfDMTIJBKwPN9Kj7FBAgQIECAAAECBAgQIECAAAECBAgQIECAQBUFBKCqCPbNwwWgUgIqJ0CAQBYJfPjhhzF69OiYMGFCfPHFFxV2tuWWW8bAgQPjlFNOiS222CKLutcKAQIEckfAC1K5s1Y6JUCAAAECBAgUikASgioqKoply5aVGXnEiBGZnwP4ECBAgEB5Ac/37goCBAgQIECAAAECBAgQIECAAAECBAgQIECgLgUEoFJqC0ClBFROgACBLBD461//GrfffnvMmDEjSkpKKuxol112iTPOOCOz61OTJk2yoGstECBAIHcFvCCVu2uncwIECBAgQIBAPgvMnz8/evToIQSVz4tsNgIEalTA832NcjoZAQIECBAgQIAAAQIECBAgQIAAAQIECBAgsAEBAaiUt4gAVEpA5QQIEKhHgeeeey7uuOOOeP755yvtYr/99otBgwbFscceG5X9Qr8eR3BpAgQI5KSAF6Ryctk0TYAAAQIECBAoCIEkBHXcccfF0qVLy8x72WWXxZlnnlkQBoYkQIDAxgp4vt9YKccRIECAAAECBAgQIECAAAECBAgQIECAAAECNSEgAJVSUQAqJaByAgQI1LFAssPTtGnTMsGn5KWmyj4//OEPM8Gnww8/vI47dDkCBAjkv4AXpPJ/jU1IgAABAgQIEMhlgbfeeiu6desmBJXLi6h3AgTqRMDzfZ0wuwgBAgQIECBAgAABAgQIECBAgAABAgQIECDwfwICUClvBQGolIDKCRAgUEcCX3zxRTz00EMxZsyYWLhwYYVXbdy4ceYFp/POOy/atm1bR525DAECBApPwAtShbfmJiZAgAABAgQI5JpAZSGoIUOGxIUXXphr4+iXAAECtSLg+b5WWJ2UAAECBAgQIECAAAECBAgQIECAAAECBAgQqERAACrlrSEAlRJQOQECBGpZ4PPPP4+777477r///liyZEmFV2vevHn07ds3zjjjjGjTpk0td+T0BAgQIJD8390VK1aUg1i0aFFss802gAgQIECAAAECBAhkhUASgurZs2csXry4TD9nnnlmXHbZZVnRoyYIECBQXwLJM/y2225b7vLJM/+yZcvqqy3XJUCAAAECBAgQIECAAAECBAgQIECAAAECBPJYQAAq5eIKQKUEVE6AAIFaEvjkk0/i9ttvz+z6tGrVqgqv8u1vfztOPvnkGDBgQLRo0aKWOnFaAgQIEPimQLLL3t///vdyME899VR06tQJGAECBAgQIECAAIGsEViwYEF07dpVCCprVkQjBAhki8DMmTPjmGOOKdfO7rvvHm+//Xa2tKkPAgQIECBAgAABAgQIECBAgAABAgQIECBAII8EBKBSLqYAVEpA5QQIEKhhgY8++ihuu+22GD9+fBQXF1d49uTF++TbmouKiqJx48Y13IHTESBAgMCGBA4//PCYO3duucOuu+66uPjiizdU7t8TIECAAAECBAgQqFOBJATVo0ePSL5s5esfO0HV6TK4GAECWSYwYsSI+OUvf1muq/bt28fs2bOzrFvtECBAgAABAgQIECBAgAABAgQIECBAgAABAvkgIACVchUFoFICKidAgEANCXz44Ydx6623xiOPPFJp8OnAAw+MQYMGxU9/+tNo0KBBDV3ZaQgQIECgqgIXXHBB3HLLLeXKdtlll3jjjTfsyldVUMcTIECAAAECBAjUusC7774bXbp0KReCGjhwYCQhAB8CBAgUksCSJUuiXbt28cEHH5Qbe+jQoXHDDTcUEodZCRAgQIAAAQIECBAgQIAAAQIECBAgQIAAgToSEIBKCS0AlRJQOQECBFIKJMGnm2++OX7729/G6tWrKzxbstNI8rL9YYcdlvJqygkQIECgJgRefvnl+MEPflDhqZJv1p88eXJNXMY5CBAgQIAAAQIECNSoQBKC6t69eyxatKjMeYWgapTZyQgQyAGBzp07x1NPPVVhp3/84x/jgAMOyIEptEiAAAECBAgQIECAAAECBAgQIECAAAECBAjkmoAAVMoVE4BKCaicAAEC1RRIvl105MiRMWnSpEqDTx06dIjkG0f9wr2ayMoIECBQiwIHHXRQJC9FVfRJXqS67777YptttqnFDpyaAAECBAgQIECAQNUFFi5cmNkJ6pshqH79+sWNN95Y9ROqIECAQA4JfPTRRzFgwIB48sknK+w6+QKqF198MYcm0ioBAgQIECBAgAABAgQIECBAgAABAgQIECCQSwICUClXSwAqJaByAgQIVFHgvffeywSfkt1B1qxZU2H10UcfHRdffHHsu+++VTy7wwkQIECgrgTmzp0byQ59lX1atmy5LsR68MEHR+vWreuqNdchQIAAAQIECBAgsF6B9YWgbrjhhmjQoAFBAgQI5I3Ahx9+GH/+859j3rx5mZ/LLl26tNLZ/vCHP0TyhSc+BAgQIECAAAECBAgQIECAAAECBAgQIECAAIHaEBCASqkqAJUSUDkBAgQ2UuAf//hH5hfsU6dOjZKSkgqrfvzjH8dFF10U7dq128izOowAAQIE6lPgnHPOiVGjRtVnC65NgAABAgQIECBAoFoCm2yySSakn/z99c8XX3yx3nBAtS6miAABAjkgcMEFF2R+futDgAABAgQIECBAgAABAgQIECBAgAABAgQIEKgtAQGolLICUCkBlRMgQGADAknw6cYbb4xp06bF2rVryx2dfKtyp06dMsGnPffckycBAgQI5JBAEmg94ogj4uWXX86hrrVKgAABAgQIECBA4N8CQlDuBAIECPxb4NBDD40XXnihXCiUDwECBAgQIECAAAECBAgQIECAAAECBAgQIECgJgUEoFJqCkClBFROgACBSgQWLFgQN9xwQzz++OOVBp9+9rOfZYJP3/3udzkSIECAQI4KfPzxx5kg6+uvv56jE2ibAAECBAgQIECgkAWEoAp59c1OgEAisP/++8czzzwTW221FRACBAgQIECAAAECBAgQIECAAAECBAgQIECAQK0KCECl5BWASgmonAABAt8QePvttzPBp5kzZ0ZpaWk5n4YNG8axxx6bCT61bduWHwECBAjkgcDKlSujW7duMWvWrDyYxggECBAgQIAAAQKFJpD8rGLLLbcst/PJqlWrYsmSJYXGYV4CBApIIPlCk8mTJ8fmm29eQFMblQABAgQIECBAgAABAgQIECBAgAABAgQIEKgvAQGolPICUCkBlRMgQOD/BP7617/GjTfeGE899VSFwafkG5WTl+OHDBkSu+66KzcCBAgQyDOBJPQ6bdq0uOmmm+LFF1/Ms+mMQ4AAAQIECBAgkO8CSQiqdevW0ahRozKjCkHl+8qbj0BhChx++OExdOjQ6Nq1azRo0KAwEUxNgAABAgQIECBAgAABAgQIECBAgAABAgQI1LmAAFRKcgGolIDKCRAoeIE333wzE3x65plnKrRIgk89e/aM888/X/Cp4O8WAAQIFIrAW2+9FVOmTMn8/4b33nsvFi1aFCtWrCiU8c1JgAABAgQIECCQowJCUDm6cNomQGC9As2aNYttt902dtppp/jJT36S+Vnt7rvvTo0AAQIECBAgQIAAAQIECBAgQIAAAQIECBAgUOcCAlApyQWgUgIqJ0CgYAWS4NN1110Xzz77bIUGyTcm9+rVKxN8Sn657kOAAAECBAgQIECAAAECBAgQyHaBxYsXZ3ZEWbBgQZlWO3fuHGPGjCm3Q1S2z6M/AgQIECBAgAABAgQIECBAgAABAgQIECBAgAABAgQIZIuAAFTKlRCASgmonACBghN4++23Y8SIEZXu+NS4cePo3bt3nHfeebH99tsXnI+BCRAgQIAAAQIECBAgQIAAgdwWSEJQyQ4pyc6mX/907Ngx7rvvPiGo3F5e3RMgQIAAAQIECBAgQIAAAQIECBAgQIAAAQIECBAgUE8CAlAp4QWgUgIqJ0CgYAQ++OCD+NWvfhVTpkyJtWvXlpu7SZMmccIJJ2SCT9tuu23BuBiUAAECBAgQIECAAAECBAgQyD+BpUuXRrdu3YSg8m9pTUSAAAECBAgQIECAAAECBAgQIECAAAECBAgQIECAQD0JCEClhBeASgmonACBvBdIvvV45MiR8dBDD0VxcXG5eTfddNPo27dvnHPOObHNNtvkvYcBCRAgQIAAAQIECBAgQIAAgcIQSEJQvXr1ijfffLPMwMlOUGPHjo1kF2wfAgQIECBAgAABAgQIECBAgAABAgQIECBAgAABAgQIENg4AQGojXOq9CgBqJSAygkQyFuBFStWxOjRo2PMmDGxcuXKcnM2atQoevfuHUOHDhV8ytu7wGAECBAgQIAAAQIECBAgQKCwBZYtWxY9e/YsF4Lq0KFDPPjgg0JQhX17mJ4AAQIECBAgQIAAAQIECBAgQIAAAQIECBAgQIAAgSoICEBVAauiQwWgUgIqJ0Ag7wSSXZ6SbzG+/fbb4/PPPy83X4MGDeLYY4+NYcOGxa677pp38xuIAAECBAgQIECAAAECBAgQIPB1gSQEVVRUFK+//noZmCQE9cADD0STJk2AESBAgAABAgQIECBAgAABAgQIECBAgAABAgQIECBAgMAGBASgUt4iAlApAZUTIJA3AiUlJfHII4/EyJEj48MPP6xwruTFnssvvzz23HPPvJnbIAQIECBAgAABAgQIECBAgACBDQkkO2X36tWrXAjqsMMOiwkTJghBbQjQvydAgAABAgQIECBAgAABAgQIECBAgAABAgQIECBAoOAFBKBS3gICUCkBlRMgkBcCjz/+eFx33XWxYMGCCudp165djBgxIg4++OC8mNcQBAgQIECAAAECBAgQIECAAIGqCqwvBDV+/Pho2rRpVU/peAIECBAgQIAAAQIECBAgQIAAAQIECBAgQIAAAQIECBSMgABUyqUWgEoJqJwAgZwWmDNnTlx77bXx5z//ucI5dt9997jkkkviZz/7WU7PqXkCBAgQIECAAAECBAgQIECAQE0IJCGoPn36xLx588qc7qCDDoqJEycKQdUEsnMQIECAAAECBAgQIECAAAECBAgQIECAAAECBAgQIJCXAgJQKZdVAColoHICBHJS4M0334zhw4fHH/7whwr733777WPIkCFRVFQUDRs2zMkZNU2AAAECBAgQIECAAAECBAgQqA2BVatWZX5mIgRVG7rOSYAAAQIECBAgQIAAAQIECBAgQIAAAQIECBAgQIBAvgoIQKVcWQGolIDKCRDIKYF//OMfMWLEiHjiiScq7Lt169Zx7rnnxoABA6Jx48Y5NZtmCRAgQIAAAQIECBAgQIAAAQJ1JZCEoPr27Rtz584tc8lkJ6gJEyZEs2bN6qoV1yFAgAABAgQIECBAgAABAgQIECBAgAABAgQIECBAgEBOCAhApVwmAaiUgMoJEMgJgY8++ihuuOGG+O1vfxslJSXlem7evHmcfvrpceaZZ3pBJydWVJMECBAgQIAAAQIECBAgQIBAfQsUFxdHnz59yoWg9ttvv5g0aZKfsdT3Ark+AQIECBAgQIAAAQIECBAgQIAAAQIECBAgQIAAAQJZJSAAlXI5BKBSAionQCCrBZYsWRK33nprjBs3Lr788styvTZp0iR+8YtfxAUXXBCtWrXK6lk0R4AAAQIECBAgQIAAAQIECBDINoEkBNW/f/+YPXt2mdaSENTEiROjRYsW2dayfggQIECAAAECBAgQIECAAAECBAgQIECAAAECBAgQIFAvAgJQKdkFoFICKidAICsFvvjii7jrrrvizjvvjGXLlpXrsWHDhtGrV68YNmxYtGnTJitn0BQBAgQIECBAgAABAgQIECBAIBcEVq9eHSeeeGK5EFS7du1i8uTJQlC5sIh6JECAAAECBAgQIECAAAECBAgQIECAAAECBAgQIECg1gUEoFISC0ClBFROgEBWCZSWlsaECRPi+uuvj48//rjC3jp37hzDhw+Ptm3bZlXvmiFAgAABAgQIECBAgAABAgQI5KrA+kJQkyZNipYtW+bqaPomQIAAAQIECBAgQIAAAQIECBAgQIAAAQIECBAgQIBAjQgIQKVkFIBKCaicAIGsEZg3b15mR6f58+dX2NPBBx8cV111Vey7775Z07NGCBAgQIAAAQIECBAgQIAAAQL5IpCEoAYOHBizZs0qM9Iee+wR06ZNE4LKl4U2BwECBAgQIECAAAECBAgQIECAAAECBAgQIECAAAEC1RIQgKoW23+KBKBSAionQKDeBRYuXBhXXHFFPPHEExX28v3vfz/++7//O4466qh671UDBAgQIECAAAECBAgQIECAAIF8FlizZk0MGDBACCqfF9lsBAgQIECAAAECBAgQIECAAAECBAgQIECAAAECBAhUS0AAqlps/ykSgEoJqJwAgXoTWLlyZdx8881xzz33RHFxcbk+vvOd78RFF10UXbt2jQYNGtRbny5MgAABAgQIECBAgAABAgQIECgkgSQEddppp8WTTz5ZZuxkJ6jJkydH69atC4nDrAQIECBAgAABAgQIECBAgAABAgQIECBAgAABAgQIEMgICEClvBEEoFICKidAoM4FSktLP96TLwAAIABJREFU4+GHH47rr78+Pvnkk3LXb9myZQwZMiROOumkaNSoUZ3354IECBAgQIAAAQIECBAgQIAAgUIXKCkpiVNPPbVcCKpt27Yxffp0IahCv0HMT4AAAQIECBAgQIAAAQIECBAgQIAAAQIECBAgQKAABQSgUi66AFRKQOUECNSpwEsvvRSXXnppzJ8/v9x1k7BT//79Y+jQodGqVas67cvFCBAgQIAAAQIECBAgQIAAAQIEygokIajBgwfH1KlTy/yLJAQ1ZcqU2HrrrZERIECAAAECBAgQIECAAAECBAgQIECAAAECBAgQIECgYAQEoFIutQBUSkDlBAjUicC7774bV155ZblvDf7q4kceeWRce+21sdtuu9VJPy5CgAABAgQIECBAgAABAgQIECCwYYFkJ+9BgwaVC0HtvPPOMWPGDCGoDRM6ggABAgQIECBAgAABAgQIECBAgAABAgQIECBAgACBPBEQgEq5kAJQKQGVEyBQqwLLly+Pm2++Oe69994oLi4ud60k8HT55ZdHx44da7UPJydAgAABAgQIECBAgAABAgQIEKiewPpCUMnuUG3atKneiVURIECAAAECBAgQIECAAAECBAgQIECAAAECBAgQIEAghwQEoFIulgBUSkDlBAjUisDatWtj/PjxccMNN8Snn35a7hotW7aMIUOGxEknnRSNGjWqlR6clAABAgQIECBAgAABAgQIECBAoGYEkhDUueeeG48++miZE+6www6ZnaCEoGrG2VkIECBAgAABAgQIECBAgAABAgQIECBAgAABAgQIEMheAQGolGsjAJUSUDkBAjUu8NJLL8WwYcPirbfeKnfuJOzUv3//GDp0aLRq1arGr+2EBAgQIECAAAECBAgQIECAAAECtSMgBFU7rs5KgAABAgQIECBAgAABAgQIECBAgAABAgQIECBAgEBuCAhApVwnAaiUgMoJEKgxgXfffTcuv/zyePrppys855FHHhnXXntt7LbbbjV2TSciQIAAAQIECBAgQIAAAQIECBCoO4EkBHXRRRfFQw89VOaiyU5QU6ZMieRvHwIECBAgQIAAAQIECBAgQIAAAQIECBAgQIAAAQIECOSjgABUylUVgEoJqJwAgdQCy5cvj5tuuinuu+++KC4uLne+JPB0xRVXxI9+9KPU13ICAgQIECBAgAABAgQIECBAgACB+hdIdvf+ZgiqTZs2MWPGDCGo+l8eHRAgQIAAAQIECBAgQIAAAQIECBAgQIAAAQIECBAgUAsCAlApUQWgUgIqJ0Cg2gJr166NBx98MG644YZYvHhxufO0atUqLrzwwjjppJOiUaNG1b6OQgIECBAgQIAAAQIECBAgQIAAgewTGD58eIwdO7ZMY0kIaurUqbHzzjtnX8M6IkCAAAECBAgQIECAAAECBAgQIECAAAECBAgQIECAQAoBAagUeEmpAFRKQOUECFRL4Pnnn49LL7003nrrrXL1Sdipf//+kXwTcBKC8iFAgAABAgQIECBAgAABAgQIEMhPgYpCUFtvvXVmJyghqPxcc1MRIECAAAECBAgQIECAAAECBAgQIECAAAECBAgQKFQBAaiUKy8AlRJQOQECVRJYtGhRJC+2zJw5s8K6I488Mq699trYbbfdqnReBxMgQIAAAQIECBAgQIAAAQIECOSmQGUhqClTpkTbtm1zcyhdEyBAgAABAgQIECBAgAABAgQIECBAgAABAgQIECBA4BsCAlApbwkBqJSAygkQ2CiBkpKSGDNmTIwcOTJWrFhRriYJPF1xxRXxox/9aKPO5yACBAgQIECAAAECBAgQIECAAIH8EbjqqqvizjvvLDNQ69atY/r06UJQ+bPMJiFAgAABAgQIECBAgAABAgQIECBAgAABAgQIECBQ0AICUCmXXwAqJaByAgQ2KDBv3rwYMmRIvP322+WObdWqVVx44YVx0kknRaNGjTZ4LgcQIECAAAECBAgQIECAAAECBAjkp4AQVH6uq6kIECBAgAABAgQIECBAgAABAgQIECBAgAABAgQIEPi3gABUyjtBAColoHICBCoV+PzzzyN5ceW3v/1tlJaWljkuCTv1798/hg4dGkkIyocAAQIECBAgQIAAAQIECBAgQIDATTfdlNlB/OufZCeoyZMnxx577AGIAAECBAgQIECAAAECBAgQIECAAAECBAgQIECAAAECOSsgAJVy6QSgUgIqJ0CgnEASdho/fnyMGDEilixZUu7f77///nHrrbfGd7/7XXoECBAgQIAAAQIECBAgQIAAAQIEygjceeedmS/V+fqnZcuWMW3aNCEo9woBAgQIECBAgAABAgQIECBAgAABAgQIECBAgAABAjkrIACVcukEoFICKidAoIzAX/7ylxgyZEi89tpr5WSSnZ5++ctfxs9//vNk+z5yBAgQIECAAAECBAgQIECAAAECBCoUqCwE9dhjj8Xee+9NjQABAgQIECBAgAABAgQIECBAgAABAgQIECBAgAABAjknIACVcskEoFICKidAICOwYsWKuP7662Ps2LFRUlJSTqV3795x+eWXx7e+9S1iBAgQIECAAAECBAgQIECAAAECBDYoUFEIqkWLFjFlyhQhqA3qOYAAAQIECBAgQIAAAQIECBAgQIAAAQIECBAgQIAAgWwTEIBKuSICUCkBlRMgENOmTYsrrrgiFi1aVE6jbdu2ccstt8RBBx1EigABAgQIECBAgAABAgQIECBAgECVBJIv2xk+fHiZmiQENXHixNhvv/2qdC4HEyBAgAABAgQIECBAgAABAgQIECBAgAABAgQIECBAoD4FBKBS6gtApQRUTqCABd55550YOnRovPDCC+UUmjZtGueff34MGjQoGjVqVMBKRidAgAABAgQIECBAgAABAgQIEEgjUFEIqlmzZjFp0iQhqDSwagkQIECAAAECBAgQIECAAAECBAgQIECAAAECBAgQqFMBAaiU3AJQKQGVEyhAgeLi4rjtttti9OjRkfzzNz9HHXVUjBw5MrbbbrsC1DEyAQIECBAgQIAAAQIECBAgQIBATQuMHz8+hgwZUua0QlA1rex8BAgQIECAAAECBAgQIECAAAECBAgQIECAAAECBAjUpoAAVEpdAaiUgMoJFJhAstvTBRdcEO+//365ydu0aRPXXHNNHHPMMQWmYlwCBAgQIECAAAECBAgQIECAAIHaFkhCUMlu5KWlpesulYSgJkyYEAcddFBtX975CRAgQIAAAQIECBAgQIAAAQIECBAgQIAAAQIECBAgkEpAACoVXyS/LP7Pb4tTnks5AQL5K7Bo0aL45S9/GU888US5ITfZZJM4+eST46KLLorkpRMfAgQIECBAgAABAgQIECBAgAABArUh8Oijj8a5555bJgTVtGnTmDhxohBUbYA7JwECBAgQIECAAAECBAgQIECAAAECBAgQIECAAAECNSYgAJWSUgAqJaByAnkuUFJSEvfcc0/cdNNNsWLFinLTfv/7349bb7019tprrzyXMB4BAgQIECBAgAABAgQIECBAgEA2CFQWgkp2iDrssMOyoUU9ECBAgAABAgQIECBAgAABAgQIECBAgAABAgQIECBAoJyAAFTKm0IAKiWgcgJ5LPDaa6/FeeedF2+//Xa5KVu2bBnDhg2L/v37R4MGDfJYwWgECBAgQIAAAQIECBAgQIAAAQLZJlBRCKpJkyYxYcIEIahsWyz9ECBAgAABAgQIECBAgAABAgQIECBAgAABAgQIECCQERCASnkjCEClBFROIA8Fli5dGldeeWXmhZGKPt27d4+rr746ttpqqzyc3kgECBAgQIAAAQIECBAgQIAAAQK5IDB16tQYNGhQlJaWrms3CUE9+OCD0b59+1wYQY8ECBAgQIAAAQIECBAgQIAAAQIECBAgQIAAAQIECBSQgABUysUWgEoJqJxAngnMmjUrzj///Pj000/LTbbLLrvELbfcEoceemieTW0cAgQIECBAgAABAgQIECBAgACBXBRIQlCDBw+OkpKSde03btw4HnroISGoXFxQPRMgQIAAAQIECBAgQIAAAQIECBAgQIAAAQIECBDIYwEBqJSLKwCVElA5gTwRWLx4cVx00UXxxBNPlJso+ebcc845J/MneYHEhwABAgQIECBAgAABAgQIECBAgEC2CDz55JNx6qmnCkFly4LogwABAgQIECBAgAABAgQIECBAgAABAgQIECBAgACBCgUEoFLeGAJQKQGVE8gDgUmTJsWll14aS5YsKTdNstvT7bffHjvuuGMeTGoEAgQIECBAgAABAgQIECBAgACBfBRIQlCnnXZarFmzZt14yRf5jB07Njp27JiPI5uJAAECBAgQIECAAAECBAgQIECAAAECBAgQIECAAIEcExCASrlgAlApAZUTyGGBjz76KM4777x47rnnyk3RsmXLuPLKK6N37945PKHWCRAgQIAAAQIECBAgQIAAAQIECkVg1qxZMWDAgDIhqEaNGsV9990nBFUoN4E5CRAgQIAAAQIECBAgQIAAAQIECBAgQIAAAQIECGSxgABUysURgEoJqJxAjgo88MADcfXVV8fy5cvLTZB8K+4tt9wSW221VY5Op20CBAgQIECAAAECBAgQIECAAIFCFKgsBDVmzJjo3LlzIZKYmQABAgQIECBAgAABAgQIECBAgAABAgQIECBAgACBLBEQgEq5EAJQKQGVE8gxgYULF8bgwYPjlVdeKdf51ltvHSNGjIguXbrk2FTaJUCAAAECBAgQIECAAAECBAgQIPBvgSQENXDgwFi9evU6kk022STuueceISg3CQECBAgQIECAAAECBAgQIECAAAECBAgQIECAAAEC9SYgAJWSXgAqJaByAjkiUFpaGsk33V5//fXxxRdflOv6uOOOy4SfWrZsmSMTaZMAAQIECBAgQIAAAQIECBAgQIBAxQJz5syJfv36lQtBjR49Orp3746NAAECBAgQIECAAAECBAgQIECAAAECBAgQIECAAAECdS4gAJWSXAAqJaByAjkg8I9//CPOPPPM+POf/1yu22222SZuu+226NChQw5MokUCBAgQIECAAAECBAgQIECAAAECGyeQhKBOPPHEKC4uXlfQoEGDuOOOO4SgNo7QUQQIECBAgAABAgQIECBAgAABAgQIECBAgAABAgQI1KCAAFRKTAGolIDKCWSxQElJSYwaNSpuueWWMi96JC0nL3sk34J72WWXRfPmzbN4Cq0RIECAAAECBAgQIECAAAECBAgQqJ7A3Llzo0+fPkJQ1eNTRYAAAQIECBAgQIAAAQIECBAgQIAAAQIECBAgQIBADQoIQKXEFIBKCaicQJYKLFiwIE4//fSYP39+uQ532GGHGD16dBxyyCFZ2r22CBAgQIAAAQIECBAgQIAAAQIECNSMQBKC6tu3b6xatWrdCZMvB0p2RT/++ONr5iLOQoAAAQIECBAgQIAAAQIECBAgQIAAAQIECBAgQIAAgQ0ICEClvEUEoFICKieQZQJr166Nu+++O6677rpyuz41bNgwTjnllBg2bFg0bdo0yzrXDgECBAgQIECAAAECBAgQIECAAIHaEZg3b14UFRUJQdUOr7MSIECAAAECBAgQIECAAAECBAgQIECAAAECBAgQILARAgJQG4G0vkMEoFICKieQRQL//Oc/49RTT40//elP5brafffdY9SoUbHvvvtmUcdaIUCAAAECBAgQIECAAAECBAgQIFA3ApWFoG688cbMDlE+BAgQIECAAAECBAgQIECAAAECBAgQIECAAAECBAgQqE0BAaiUugJQKQGVE8gSgfHjx8cVV1wRy5cvL9NR48aN46yzzooLLrggkn/2IUCAAAECBAgQIECAAAECBAgQIFCoAkkIqk+fPrFixYoyBDfddJMQVKHeFOYmQIAAAQIECBAgQIAAAQIECBAgQIAAAQIECBAgUEcCAlApoQWgUgIqJ1DPAp999lkMGjQo5syZU66TZNenu+++O/bcc8967tLlCRAgQIAAAQIECBAgQIAAAQIECGSHwOuvvx69evUSgsqO5dAFAQIECBAgQIAAAQIECBAgQIAAAQIECBAgQIAAgYIREIBKudQCUCkBlROoR4Gnn346zjvvvFiyZEmZLho2bBinnnpqDB8+3K5P9bg+Lk2AAAECBAgQIECAAAECBAgQIJCdAkkIqqioKJYtW1amwREjRsTAgQOzs2ldESBAgAABAgQIECBAgAABAgQIECBAgAABAgQIECCQ0wICUCmXTwAqJaByAvUgsHz58rj44otj8uTJ5a6+ww47xKhRo+LQQw+th85ckgABAgQIECBAgAABAgQIECBAgEBuCMyfPz969OghBJUby6VLAgQIECBAgAABAgQIECBAgAABAgQIECBAgAABAjkvIACVcgkFoFICKidQxwJz586Ns846KxYtWlTuyieccEJcc8010axZszruyuUIECBAgAABAgQIECBAgAABAgQI5J5AEoI67rjjYunSpWWav+yyy+LMM8/MvYF0TIAAAQIECBAgQIAAAQIECBAgQIAAAQIECBAgQIBA1goIQKVcGgGolIDKCdSRwKpVq+KKK66I+++/v9wVt9pqqxg5cmT85Cc/qaNuXIYAAQIECBAgQIAAAQIECBAgQIBAfgi89dZb0a1bNyGo/FhOUxAgQIAAAQIECBAgQIAAAQIECBAgQIAAAQIECBDIWgEBqJRLIwCVElA5gToQeOONN+KUU06J999/v9zVktDTrbfeGt/61rfqoBOXIECAAAECBAgQIECAAAECBAgQIJB/ApWFoIYMGRIXXnhh/g1sIgIECBAgQIAAAQIECBAgQIAAAQIECBAgQIAAAQIE6lxAAColuQBUSkDlBGpRoKSkJG655ZZMwCn5569/WrRoEVdddVWccMIJtdiBUxMgQIAAAQIECBAgQIAAAQIECBAoDIEkBNWzZ89YvHhxmYHPPPPMuOyyywoDwZQECBAgQIAAAQIECBAgQIAAAQIECBAgQIAAAQIECNSagABUSloBqJSAygnUksA///nPOO200+LVV18td4VDDz00Ro0aFTvssEMtXd1pCRAgQIAAAQIECBAgQIAAAQIECBSewIIFC6Jr165CUIW39CYmQIAAAQIECBAgQIAAAQIECBAgQIAAAQIECBAgUOsCAlApiQWgUgIqJ1ALAk899VSce+658a9//avM2TfddNMYNmxYJhjVoEGDWriyUxIgQIAAAQIECBAgQIAAAQIECBAobIEkBNWjR4/45JNPykDYCaqw7wvTEyBAgAABAgQIECBAgAABAgQIECBAgAABAgQIEEgrIACVUlAAKiWgcgI1KPDll1/Gf//3f8fDDz9c7qxt27aNe++9N/bYY48avKJTESBAgAABAgQIECBAgAABAgQIECDwTYF33303unTpUi4ENXDgwBgxYgQwAgQIECBAgAABAgQIECBAgAABAgQIECBAgAABAgQIVFlAAKrKZGULBKBSAionUEMC8+fPj9NPPz2Sb5j95qd///5x1VVXRbIDlA8BAgQIECBAgAABAgQIECBAgAABArUvkISgunfvHosWLSpzMSGo2rd3BQIECBAgQIAAAQIECBAgQIAAAQIECBAgQIAAAQL5KCAAlXJVBaBSAionUAMCY8aMyXxzbHFxcZmztWzZMkaPHh0dO3asgas4BQECBAgQIECAAAECBAgQIECAAAECVRFYuHBhZieob4ag+vXrFzfeeGNVTuVYAgQIECBAgAABAgQIECBAgAABAgQIECBAgAABAgQKXEAAKuUNIACVElA5gRQCixcvjrPOOiuee+65cmc5+OCDIwlGbbPNNimuoJQAAQIECBAgQIAAAQIECBAgQIAAgTQC6wtB3XDDDdGgQYM0p1dLgAABAgQIECBAgAABAgQIECBAgAABAgQIECBAgECBCAhApVxoAaiUgMoJVFNg9uzZcfbZZ8cnn3xS5gyNGjWKIUOGZP5dw4YNq3l2ZQQIECBAgAABAgQIECBAgAABAgQI1JRAEoLq0aNHJH9//XP88cfHbbfdJgRVU9DOQ4AAAQIECBAgQIAAAQIECBAgQIAAAQIECBAgQCCPBQSgUi6uAFRKQOUEqiiwevXquOaaa+Kee+6J0tLSMtU77rhj/OY3v4l99tmnimd1OAECBAgQIECAAAECBAgQIECAAAECtSmwaNGi6NKlixBUbSI7NwECBAgQIECAAAECBAgQIECAAAECBAgQIECAAIE8FhCASrm4AlApAZUTqILAO++8E6ecckrMnz+/XFXXrl3j5ptvjmbNmlXhjA4lQIAAAQIECBAgQIAAAQIECBAgQKCuBJIQVPfu3ePdd98tc0k7QdXVCrgOAQIECBAgQIAAAQIECBAgQIAAAQIECBAgQIAAgdwVEIBKuXYCUCkBlRPYSIHHH388zj333Fi5cmWZiiTwdO2110ZRUdFGnslhBAgQIECAAAECBAgQIECAAAECBAjUl8Ann3yS2QnqmyGoJBh1xx13RIMGDeqrNdclQIAAAQIECBAgQIAAAQIECBAgQIAAAQIECBAgQCCLBQSgUi6OAFRKQOUENiCwevXqGD58eDz44IPljtxnn33i7rvvjl122YUjAQIECBAgQIAAAQIECBAgQIAAAQI5IpCEoHr06BELFiwo03ESgho9enRssskmOTKJNgkQIECAAAECBAgQIECAAAECBAgQIECAAAECBAgQqCsBAaiU0gJQKQGVE1iPwHvvvRcnn3xyvPnmm2WOSr4F9swzz4xhw4ZFo0aNGBIgQIAAAQIECBAgQIAAAQIECBAgkGMCixcvjq5du5YLQXXu3DnuueceIagcW0/tEiBAgAABAgQIECBAgAABAgQIECBAgAABAgQIEKhtAQGolMICUCkBlROoRODpp5+OwYMHx/Lly8sc0apVq8yuT+3bt2dHgAABAgQIECBAgAABAgQIECBAgEAOC6wvBDVmzBhffpTDa6t1AgQIECBAgAABAgQIECBAgAABAgQIECBAgAABAjUtIACVUlQAKiWgcgLfEFizZk1cffXVkbzg8M3P/vvvH2PHjo02bdpwI0CAAAECBAgQIECAAAECBAgQIEAgDwSSEFTPnj3jrbfeKjNNx44d47777hOCyoM1NgIBAgQIECBAgAABAgQIECBAgAABAgQIECBAgACBmhAQgEqpKACVElA5ga8JLFq0KAYOHBivvfZaOZfTTjstLr30Ui88uGMIECBAgAABAgQIECBAgAABAgQI5JnA0qVLo1u3bvUegkp2oz/22GNj9uzZdSrcv3//uP/+++v0mnV5seuvvz4uueSSdZfcaaed4uWXX45tt922Ltuo82u9+uqr0b59+1i5cmWF1x41alQMHjy4Rvu6++6744wzzqjwnNOnT48uXbrU6PWy8WQzZsyIrl27rmtt8803jzlz5sQBBxyQje1meqroXimU9craRdEYAQIECBAgQIAAAQIECBAgQIAAAQIECGSlgABUymURgEoJqJzA/wkkv4A8/fTTY8mSJWVMmjdvHqNHj45OnTqxIkCAAAECBAgQIECAAAECBAgQIEAgTwWSEFSvXr3izTffLDNhshNUsit848aNa31yAajaIRaAqjgAlfzMe8qUKbHZZpvVCPyqVaviuOOOi5kzZ1Z4vkIJ1AhA1cjt5CQECBAgQIAAAQIECBAgQIAAAQIECBAgQCArBQSgUi6LAFRKQOUFL7B27dq48cYb4/bbb4/kn7/+2XPPPWPcuHGRfCOoDwECBAgQIECAAAECBAgQIECAAAEC+S2wbNmy6NmzZ7kQVIcOHeLBBx+s9RCUAFTt3F8CUBUHoFq1ahXPP/98tGvXrkbgk/DgkUceWe5Lxr46uQCUHaBq5EZzEgIECBAgQIAAAQIECBAgQIAAAQIECBAgUI8CAlAp8QWgUgIqL2iBzz77LE499dR46aWXyjn069cvRowYEU2aNCloI8MTIECAAAECBAgQIECAAAECBAgQKCSBJARVVFQUr7/+epmxkxDUAw88UKs/LxSAqp07TQCq4gBUoj1q1KgYPHhwjcCPHj06zj777ErPJQAlAFUjN5qTECBAgAABAgQIECBAgAABAgQIECBAgACBehQQgEqJLwCVElB5wQrMmzcvTjnllPj444/LGGy++eZx0003RY8ePQrWxuAECBAgQIAAAQIECBAgQIAAAQIECllgxYoV0atXr3IhqMMOOywmTJhQayGoNWvWxAsvvBCffvrpRvNPmTIlHn744TLHX3TRRXHQQQdt9Dl23HHHOOSQQzb6+Fw7UACq8gBUp06dIrmHNttss1TL+sUXX2R+pv70009Xeh4BKAGoVDeZYgIECBAgQIAAAQIECBAgQIAAAQIECBAgkAUCAlApF0EAKiWg8oIUSL7VMvmld0lJSZn5d99997j//vtj1113LUgXQxMgQIAAAQIECBAgQIAAAQIECBAg8G+B9YWgxo8fH02bNs0Kqm+Ge5KmCiVokhULkMVNvPrqq9G+fftYubLyAFSrVq3i+eefj3bt2qWaZGOuVSj35YwZM6Jr167rPJMvXZszZ04ccIAAVKqbTDEBAgQIECBAgAABAgQIECBAgAABAgQIEMgCAQGolIsgAJUSUHlBCSS/6D3jjDPid7/7Xbm5e/bsGSNHjsyaFxcKamEMS4AAAQIECBAgQIAAAQIECBAgQCALBZIQVJ8+fSLZTf7rn2R3pYkTJ2bFzxIFoLLwxsmSlioKJR144IGxcOHCWLRo0bouky8MGzx4cKquv3kf7rPPPvHGG2+UOacAlABUqptMMQECBAgQIECAAAECBAgQIECAAAECBAgQyAIBAaiUiyAAlRJQecEIvPPOO9GvX79YsGBBmZk33XTTuPrqq+PEE08sGAuDEiBAgAABAgQIECBAgAABAgTvuxHIAAAgAElEQVQIECCwcQKrVq2KoqKirA1BCUBt3DoW4lEVBaBOOOGEDMUjjzyyjqRTp04xZcqU2GyzzarFtHz58jj22GNj9uzZmfpkV6kLL7wwLr300jLnE4ASgKrWDaaIAAECBAgQIECAAAECBAgQIECAAAECBAhkkYAAVMrFEIBKCai8IAReeOGFGDhwYCxbtqzMvDvttFOMGzcu9txzz4JwMCQBAgQIECBAgAABAgQIECBAgAABAlUXSEJQffv2jblz55YpTnaCmjBhQjRr1qzqJ62hCgGoGoLMw9NUFIDq379/dO7cObOz2VefJLD0/PPPR7t27aql8NJLL8VRRx0VxcXFmfokUDVgwID4Kmz11UkFoASgqnWDKSJAgAABAgQIECBAgAABAgQIECBAgAABAlkkIACVcjEEoFICKs97gVGjRsV1110Xa9euLTNr8gvZMWPGRIsWLfLewIAECBAgQIAAAQIECBAgQIAAAQIECKQTSMIdSWjkmyGo/fbbLyZNmlRvISgBqHTrms/VlQWgrrjiijjyyCPjgw8+WDd+8nP0wYMHV4sjOd+VV165rvauu+6K7bbbLrp27VrmfAJQAlDVusEUESBAgAABAgQIECBAgAABAgQIECBAgACBLBIQgEq5GAJQKQGV561A8q2sZ511VsycObPcjGeffXYMGzYsGjRokLfzG4wAAQIECBAgQIAAAQIECBAgQIAAgZoVSEJQyQ46s2fPLnPiJAQ1ceLEevmypdoKQM2YMaNMgKVDhw7x+OOPR/PmzWPhwoWZwEuy+9WKFSsyFm3bts3s+HP66afHjjvuuFHwyc9wn3vuuZgyZUrGNDnvV+f76gTbbrttHHzwwdGlS5fo3r17bLnllht17q8f9E2jnXbaKV5++eVIzr2+zzfrki/auvjii9eVJL0mvY8ePTrefPPNdb03btw49tprr+jWrVuccsopG+1R5cE2UFBZAOree++NE088MR555JF1Z0h2bUpm2WyzzarUxtKlSzM7Pr3yyiuZutatW8cLL7wQ/+///b8aDUCVlpbG3/72t7j//vvjiSeeiL/85S+xevXqdb0ma3nYYYdF796942c/+1mNBhK/Wudx48bFn/70p/j8888z123YsGHsvffe0a9fv0w48qv7/pv/2dl8881jzpw5ccAB1QtAJXP+/ve/j4cffjjz93vvvbdu7mT3ud122y1+/vOfl+mhSosYERXdK4USWKuqleMJECBAgAABAgQIECBAgAABAgQIECBAoLAFBKBSrr8AVEpA5XkpkPyiPPml41tvvVVmvqZNm8avf/3rzC9AfQgQIECAAAECBAgQIECAAAECBAgQIFBVgSSMkIRHvhmCateuXUyePLnOQ1B1HYBK5i4qKoqVK1dWSJcEaJJQUxJaquzz4YcfxjXXXBPJTkFr166t0hIcf/zxcfPNN8cOO+yw0XU1HYBK7oFbb701hg8fXiaEU1lDPXr0iNtvv71KPW/0cOs5sLIAVBIiSsJPSWjnq0+rVq3i+eefj+Q+rsonCTsdffTRsWbNmkzZccf9f/buA8rq6uwX8EsTERULRIyKojGWeE3yqRFUMChiBRWQiGLDWGI3UTFgNBbURP2MLfaCghgBQaMoKrZYsCQxd1lwGXsjFqyUS71rn3vnfHOmnTPznxmmPHutLI3nv9uz9xnWmsPvvENyYz/44IP1EoBaunRpLnh35plnxuzZs0taWgqgnXzyyfG73/0uVl999ZL6VPXQggULIlXGOuuss0o651RBa+zYsbmfDeWrX9U1AJXmT+G6c845J9K/l9J69eoVKeCWAni1aQJQtdHyLAECBAgQIECAAAECBAgQIECAAAECBAi0ZgEBqIynLwCVEVD3FieQvmnysMMOi/TNk+Vb+kB8/Pjxsdlmm7W4PdsQAQIECBAgQIAAAQIECBAgQIAAAQKNJ1BTCGry5MnRpUuXRltMYwagUqBk6NCh8dVXX1W7v5oqCaUqPql6z8EHHxzffPNNnY26du2aC9hsu+22JY1RnwGoY489NlfVKZ1zbVpt11ybsat7tqYA1EcffRQ77rhjvPfee/nuKeyTQjy1aSkEduGFF+a7pKpgqRJYxSpI6YHaVhSaO3duJO9JkybVZkn5Z1NFpilTpsR2221X6/7vvvtupLDdSy+9VKu+qSLU4YcfHqeffnq+X10CUK+//noMHjy45NBX+UWmylQpJJjOsl27diWtXwCqJCYPESBAgAABAgQIECBAgAABAgQIECBAgACBEIDKeAkEoDIC6t6iBK6//vo4//zzI30rZPm200475b71MMu3PbYoKJshQIAAAQIECBAgQIAAAQIECBAgQCCTQApBjRw5Mh599NGCcdIXMN17772NFoJqrADUuuuum/u966effprfb+fOnWOttdaKFFSZN29e7r+XBWCqwk1hlFQ9qrqqT926dYuVV1451/W7776LL7/8stozSkGTxx57LL73ve8VPcf6CkCl3z2///77ceONNxads6oHarPmOk1QoVNNAagURkv397bbbsv32nnnnXPVllZdddWSpv/8888j9Xnttddyz6+33nq5KlI9e/bMHIBKway99947Xn311SrXkkI+6U6mf5a/fxUfTtWgUkWqFCYqtaW5d9ttt3jzzTer7LLmmmvmjBYuXBifffZZ0WFrG4BKoas999wzkm9Vrex9l16bM2dOtdWpUjDtjDPOKCkEJQBV9Bg9QIAAAQIECBAgQIAAAQIECBAgQIAAAQIEcgICUBkvggBURkDdW4TAokWL4qSTTsr9xYKK7eijj45zzjkn90GoRoAAAQIECBAgQIAAAQIECBAgQIAAgfoSWLJkSRxxxBErNATVWAGo8mabb755Luj04x//OH3Ik3vpnXfeiQkTJkT6fWxVoaRUUWfXXXeNt99+u4A/Vee5/PLL42c/+1mksEr5lkJmL7zwQpx66qnx4osvVjq2UisW1VcAKgVfyoeyevToEeeee27stddekcJbyeKLL77IhX/S76RTWKpiK3XN9XFHawpApfFTRaZ99903P1Vtgzop/DdgwIBIYarUUuWnO+64I9q3b58pAPX111/HkCFDYubMmZUYBg0aFBdccEFsueWWBcGe5H7ttdfmqlEtWLCgoN8aa6wRM2bMyN2xYi31TSG9FAQr39LdPOuss+L444+PtddeO/9SCv6lgNWvf/3raqua1ca1uvBV2fzHHHNMrLPOOvn5k32qFnXxxRfn7Cu2ZJKqaBVrAlDFhLxOgAABAgQIECBAgAABAgQIECBAgAABAgT+n4AAVMabIACVEVD3Zi/wySefxCGHHFLpmyBXWmmluPLKKws+wG32m7UBAgQIECBAgAABAgQIECBAgAABAgSalEAKQaXQz4MPPliwrlQJ6p577slVSGrI1tgBqE033TQeeeSR2HDDDWu1rd///ve5sFD5dtRRR8U111xTKfhUceBUeeqPf/xjjB49uuClFDxKVaXKqkZVt6D6CkCVjZ++bGvs2LFx8sknR6dOnaqcNgVjUvBk/PjxBa/XtspSrZArPFwsAPWf//wnfv7zn8fs2bPzPVOQZtSoUUWnTcGbE088MXd+ZS19QVkKKKWWQmBl/172egpcDRw4sMax07hpDRXPOoWIUugu9S8L3VU10IcffhgHHXRQrhJV+ZaCduk9Wj68VFX/dF7p84byrWvXrrmwWO/evatde6rElIJTFedNHUoNQKXA38EHHxyTJk0qmGfbbbfN/beNNtqo2vmTWzIfPnx4zJ8/P/9cWvsTTzwRqfpYTU0AquiV9wABAgQIECBAgAABAgQIECBAgAABAgQIEMgJCEBlvAgCUBkBdW/WAi+//HLuw8zy37qZNrTuuuvmvu2w2Id6zXrzFk+AAAECBAgQIECAAAECBAgQIECAQJMQSAGdFOapGILaZJNNcsGJhgxBNWYAKgVPJk+eHIMHD66Ve1VBm/S728cee6zKalFVDZ6qAu2+++7x/PPP51/eeOON49lnny2oiFNV3/oOQKXxTj/99BqDOGkdH3zwQeyyyy7x73//O7+sdBeefvrp2GKLLWplWJeHiwWgqgoxlRrQqnimKRD3zDPPxHrrrZdbal0DUKmSWJ8+feKjjz7KbzkFzu6+++5cVahS2ty5c2Po0KHx+OOPFzxerBpSVXcshZfSPd1+++2LTp1CUKnK2WuvvVbwbKkBqIceeihXTaysolYapLaBwxQITEGsZcuW5deQqlalymM1BccEoIoerwcIECBAgAABAgQIECBAgAABAgQIECBAgEBOQAAq40UQgMoIqHuzFUgfBh5zzDGxaNGigj1ss802ufDTmmuu2Wz3ZuEECBAgQIAAAQIECBAgQIAAAQIECDQvgRSCOuGEE2LatGkFC08hqKlTp0a3bt0aZEONGYDafPPNc9Vk1llnnVrt5dFHH40BAwYUBDtSICN51aaddNJJuSBHWevRo0fMmjUr94VYNbX6DEClIMyMGTOiS5cuJS294prbt2+fC+bstNNOJfXP8lCxAFQau2Lopq5hnYohm7oGoK6++upcZany7ayzzorzzjuvaOCsfJ8UlEvhs/LVkIqdXVX3tJTwUPl5U3W0PfbYoyCAVIppqiSXKk/ddddd+eFS8Cudz2677VbyNUjjpMpjN998c75PCqWlylQ9e/asdhwBqJKJPUiAAAECBAgQIECAAAECBAgQIECAAAECrVxAACrjBRCAygioe7MU+O///u+49NJLCz4wTxs5/PDD4/zzz4/0IbJGgAABAgQIECBAgAABAgQIECBAgACBxhRIlVuOO+64SiGoVB0nBUIaIgTVmAGoVIEnBTRq+/vX119/Pddv9uzZ8cILL+S+1CqFTWpbBaniXrt3756rOpQqQdXU6jMAdfHFF8eoUaNKvlYTJkyIESNGFDyfqoINHDiw5DHq+mApAaiqqnMV22O65yNHjozbbrstt7RUWWj69Om54E9Zq0sAauHChbkqT2msspbeM+mMUyWk2rSqAkXFwmdjxoyJCy+8MD/NSiutlAv89e7du+SpFyxYEPvvv38uJFfWSglAvf3227HjjjtGqiJV1lLFsxSe7NSpU8nzpwerCnKNHz8+Dj744GrHEYCqFbGHCRAgQIAAAQIECBAgQIAAAQIECBAgQKAVCwhAZTx8AaiMgLo3K4HFixdH+sbF9OFp+dauXbtcIOrAAw9sVvuxWAIECBAgQIAAAQIECBAgQIAAAQIEWpZATSGoVB0qhXbqszVmAGrs2LExevTo+lx+rcaquNdSgiVpgvoKQKWgz8MPPxz9+/cved11CQKVPHiRB0sJQKUhKlap2nnnneP++++PVVddtcoZPvroo1xY57333su9vuWWW8aTTz4ZXbt2zT9fl31XFQKqa+guLSQFzfbdd9+CPVx33XVxzDHHVNrXvHnzcs/OnDkz/9q2226bO+8111yzVkdSl3v64IMPxl577VUwz2WXXRa//vWvazV3ejiF2nbYYYdInmXtyCOPjJtuuqnasQSgas2sAwECBAgQIECAAAECBAgQIECAAAECBAi0UgEBqIwHLwCVEVD3ZiPw5ZdfxkEHHRQvv/xywZpXW221GDduXK2+hbHZbNpCCRAgQIAAAQIECBAgQIAAAQIECBBodgIpBHXyySfHpEmTCta+/vrr577cqT5DUI0ZgJoyZUoMHjy40c4jfSHWu+++G88++2zceeeduco2y5Yty8/f2AGo9Lvov/3tb/HjH/+4ZIMXX3wxUqAoVQYqa02pAlRaU8WKQcVcUzWv4cOH5/dz4oknxpVXXllgUpcA1NNPPx39+vWLVL2prGUJ3aXKYzvttFPMnTs3P151QaBPPvkkevXqFe+//37+2fR5RKqclIJvtWm19UxjV/U+TpWw9txzz9pMnXv2u+++i3322ScXSitrxUJtAlC1ZtaBAAECBAgQIECAAAECBAgQIECAAAECBFqpgABUxoMXgMoIqHuzEHjnnXdi6NCh8fHHHxesd4MNNoi//OUv0bNnz2axD4skQIAAAQIECBAgQIAAAQIECBAgQKB1CDRWCKoxA1ANEdxZunRpfPHFF/Haa69Fqiz0/PPP5/79f//v/x2fffZZjZelWFCnrHN9VYDq0aNHzJo1K9Zdd92SL/GKDJaUWgHq888/z4W0kntZu/jii2PUqFGV9pnCSYccckikEFRq7du3j8cffzwXNCrf6hKAqkufmg6iqlBTdRWl/vWvf0WfPn3i22+/zQ9Z1/BVRfdS7ulhhx0Wt99+e8F2unXrFiuvvHLJd638g3PmzIkUICxrxe7uirynddqgTgQIECBAgAABAgQIECBAgAABAgQIECBAYAUJCEBlhBeAygioe5MXeO655yJ9+Ff+g8e06J/85Ce5D1m7dOnS5PdggQQIECBAgAABAgQIECBAgAABAgQItD6BFII644wzclVkyrdUCWrq1KmR/pm1NccA1AcffBDXX399zuW9996rM0EpwZI0uADU/LzxoYceGuPGjatkftJJJ8VVV12V/+/VVQxKX1aWgkIprJba9ttvHzNmzKj0e/q6hJkmTJgQI0aMKFhbltBdbSohVRUAqi4EVuzCVgxelXJPqwpAFZunNq8LQNVGy7MECBAgQIAAAQIECBAgQIAAAQIECBAgQKB6AQGojLdDACojoO5NWiAFnE477bRI3wJavg0cODCuueaa6NChQ5Nev8URIECAAAECBAgQIECAAAECBAgQIEDg9NNPrxSC6t69e6SQSNYQVHMKQM2dOzdXVeimm26q9aXo1KlTrvLS22+/ne9bSrAkPSwAVTwA9fTTT0e/fv0iVXhKrTrb9Dv74cOH58/gnHPOid///veVzrMuAaj6vsvNJQBV1Tpr/QYp0qHYe0UFqPoWNx4BAgQIECBAgAABAgQIECBAgAABAgQItFQBAaiMJysAlRFQ9yYpkL4ZNX1oesMNNxSsr02bNrkPyE8++eQmuW6LIkCAAAECBAgQIECAAAECBAgQIECAQFUCY8aMiVtuuaXgpRSCmjZtWmy44YZ1Rqvv0EjZQuoSYKlpE6+//nrss88+BQGmmp7v3LlzbLXVVjF48OBIX4j1wx/+MC699NI488wz892KhTrKHhSAKh6A+vLLL2PAgAHx0ksv5X0rhptSOOrAAw+MKVOm5J5ZaaWV4oknnojevXtXOsq63J/6rgD17bffxl577RUp3FXWqqtstSIrQFV0rfMPgxo6rrXWWjmHLbbYosqnBKAaQt2YBAgQIECAAAECBAgQIECAAAECBAgQINASBQSgMp6qAFRGQN2bnMCCBQviqKOOipkzZxasrWPHjnHdddfFHnvs0eTWbEEECBAgQIAAAQIECBAgQIAAAQIECBAoJlBVCKpbt265SlB1DUE1hwDUhx9+GLvttlvMnj27ElHbtm1j2223zf3e96c//Wn86Ec/ig022CBWXnnlSs9W3KsAVM03rqpQy6GHHhrjxo2rsmO6nxdeeGH+te233z5mzJgRXbp0yf23VH1rxx13jDlz5uT+f3VhovRaXQJQdelTk8Ann3wSvXr1ivfffz//2EEHHZSrxpa+bK18+9e//hV9+vSJFJoqa6NHj46xY8cWe1tXer2iUyn39LDDDovbb789P1aPHj1i1qxZuapnjdEEoBpD2RwECBAgQIAAAQIECBAgQIAAAQIECBAg0BIEBKAynqIAVEZA3ZuUQPrgdPjw4ZU+CO/atWtMnDgx942fGgECBAgQIECAAAECBAgQIECAAAECBJqrQHUhqKlTp8Ymm2xS62019QDU8uXL4+yzz44LLrigYG8pFHL99dfHL37xi+jQoUNJ+64Y0CklWJIGVgGqeAWo5PTcc8/Fz3/+81i0aFHuPCpWeErndeyxx+bP6uKLL45Ro0ZVeXZ1CTOlCkX9+vWLVBGprKUAUgoi1aVVFWo68sgj46abbqo0XFVhqSFDhsRdd90V7du3r9X0L774Yi4clr7sLbVS7mnFu73aaqvF3/72t/jxj39cq7nr+rAAVF3l9CNAgAABAgQIECBAgAABAgQIECBAgACB1iYgAJXxxAWgMgLq3mQE3njjjRg2bFh8+umnBWvafPPNc+Gn7t27N5m1WggBAgQIECBAgAABAgQIECBAgAABAgTqKnDeeefFtddeW9B9rbXWivvuu6/WIaimHoD6z3/+kwvVlK/+lII1jz76aK7iTqktBalGjBgRd955Z75LKcGS9LAAVGkBqK+//jp23333eP755/PG55xzTvz+97+PhQsXRgoETZ8+PffaGmuskQvoVPelZXUJQFWsnJTmqWsIKfWdMGFC7s6Ub9ddd10cc8wxla5dxf2lB7bccst48sknI31BW21axXlLuadVrTVVqjr44INrM3WdnxWAqjOdjgQIECBAgAABAgQIECBAgAABAgQIECDQygQEoDIeuABURkDdm4TASy+9lKv89N133xWsp2/fvnHbbbdFp06dmsQ6LYIAAQIECBAgQIAAAQIECBAgQIAAAQL1IVBfIaimHoCqWA0n2dUl1PLll1/GgAEDIv0uuayVEixJzwpAlRaASlYp7HTuuefmjVMlo/vvvz8++OCD2GmnnWLu3Lm511JQKlUtq+5393UJQFUVQurWrVs888wzsemmm9bqbZeqSB1yyCG5Ck5lLVVyevzxx3P7qKpV3HubNm1yga899tij5LmrmreUe1pVAOnAAw+MO+64o9YVqFLocNddd82dVY8ePWLrrbeOXr16xaGHHlrtWAJQJR+xBwkQIECAAAECBAgQIECAAAECBAgQIECglQsIQGW8AAJQGQF1X+ECDz30UO4bFxctWlSwlhSIuvTSS6Nt27YrfI0WQIAAAQIECBAgQIAAAQIECBAgQIAAgfoWSL//vOyyywqGTZWg7rnnnthss81Kmq6pB6CqCsKkIMa4ceNK2l/ZQ8lk6NChkSpBlbVSgiXpWQGo0gNQzz33XK5iV9nv68uMU/Ds2GOPzdtXV0mp7IG6BKBS36uvvjpOPPHEgrtx1llnRQoMpkBSqS1Vp+rfv3/B5w7FKjpV3Hua64ADDshVkurQoUNJU7/yyiu5ymZfffVVre5p+nK4ffbZJ1dxqqzVpVJaVfc9/bfjjz8+rrrqqmoNBaBKOl4PESBAgAABAgQIECBAgAABAgQIECBAgACB9Lv20j+wWAFeTXpxyUMAagXcClPWm0D6kPu3v/1twYfWafBRo0bFKaecUm/zGIgAAQIECBAgQIAAAQIECBAgQIAAAQJNUeDaa6/NhTvKty5dusS9995bUgiqqQegnn766ejXr1+kyjhlrbYVoN57773Ybbfd4s033yxwEoCq+UZXFWopFj77+uuvc9Wdnn/++fzgqTLSCy+8kKuGlFoK6aVz3WKLLapdQF0DUO+8804uQPTRRx/lx05fknb33XfnKoeV0lLlo3333Te3xvLtnHPOyVW4qq4tXrw4Dj744Jg0aVLBI7feemscdthhRQNYyS6tcebMmXW6p+PHj89VrSrfUrWq9LMgmZfS0jml8ysfwEp+6Yvo0nuouiYAVYquZwgQIECAAAECBAgQIECAAAECBAgQIECAQAhAZb0EAlBZBfVfUQIXXHBBXHPNNQXTt2vXLq688soYPHjwilqWeQkQIECAAAECBAgQIECAAAECBAgQINCoAtWFoKZMmRI/+tGPalxLUw9Avf3227HjjjvGnDlz8vtIwaXHHnsstt9++6LOr7/+eu73xbNnz670rABUzXx1CUClESveqeS8cOHCWLZsWW7CUgJsdQ1ApQpfF198cYwePbpgc2kNEydOjIEDB9YYRPrwww/joIMOilQBqnzbfPPN45FHHon111+/RrSqKkelANHNN99cYwhq3rx5uQpZKcRUsZV6T1OAKu2v4tq33XbbXChro402qnHt6b2Sqkil91z5VkoVKwGooj+KPECAAAECBAgQIECAAAECBAgQIECAAAECBHICKkBlvAgCUBkBdW90gaVLl8ZJJ50U99xzT8HcnTp1ittuuy369u3b6GsyIQECBAgQIECAAAECBAgQIECAAAECBFakwC233BJjxowpWMJqq60WU6dOrTEE1dQDUKnyU6pqc9dddxXsbfXVV4/rrrsuhg0bFumLsSq2//znP3HppZfGFVdcEakyT1Wtffv28fjjj0eqklNTq2jUo0ePmDVrVqy77roN0q/8oCsyWFLXAFRV/crvKQWRDjzwwBrt6hqASoNWV0kpvTZo0KBIX6625ZZbFtybL774IhdSGjt2bHzzzTcFa0sBpvQ+Sn2LtRTAuuSSS2LUqFGVHk39L7roolzlqzZt2uReT3czhfmOP/74eOutt6ocvtQAVOpcVQWn9N87dOgQJ5xwQpx66qmxwQYbFMyT9p6+bC65VHyvdO3aNZ544omiQcoVeU+LnYnXCRAgQIAAAQIECBAgQIAAAQIECBAgQIBAUxIQgMp4GgJQGQF1b1SBBQsWxOGHHx5PPfVUwbxrrLFGTJ48ueiHcI26WJMRIECAAAECBAgQIECAAAECBAgQIECgEQWqC0Hdfffd8ZOf/KTKlTT1AFRadHWhjvRa586do1evXrHxxhvn9vfpp5/mfn/85ZdfVtpvv3794plnnolFixblX7vvvvtyVXNqagJQ8/M8hx56aIwbN65Gr++++y5XSejJJ5+s9Nx6662Xq1DUs2fPGsfIEoBKA7/33nux9957x6uvvlrlPCnUlAJs6Z9z586NVIGpqpZev/POO3NBu7LQUrG3dAoRpUDTjTfeWOWjKYzUvXv3SOG+Tz75pNIzFStm1SYAlQZLXx6XAmbVBf/K5k/P1rT3NG/62ZEcizUBqGJCXidAgAABAgQIECBAgAABAgQIECBAgAABAv9PQAAq400QgMoIqMsWPoUAACAASURBVHujCaRvIUwf2r3yyisFc66//voxadKk2GijjRptLSYiQIAAAQIECBAgQIAAAQIECBAgQIBAUxSoKgSVQkLpC6SqCkE1hwBUcp4yZUouhLJs2bJas2+yySZxww035CrvpGpPb7/9dn6M0aNH56r+1NQEoGoXgEqWV199dZx44omVWNPv+O+4445I1bdqalkDUGnsOXPmxDHHHBMp5FaXliolpbXuvPPOte6evswtVWS7/PLLa9U3VVxKlaiS3fvvv5/rW9sAVOqTwmepctoHH3xQq/nLHk7r+Mtf/hK77LJLSf0FoEpi8hABAgQIECBAgAABAgQIECBAgAABAgQIEBCAynoHBKCyCurfGAIffvhh7L///pH+Wb5ttdVWcdddd8Xaa6/dGMswBwECBAgQIECAAAECBAgQIECAAAECBJq8wIQJE+K0004rWGd1IajmEoBKm0mhjiOPPDLeeuutks6gU6dOce6558YJJ5wQ6d8XLlwYQ4YMienTp+f7b7/99jFjxozo0qVLtWMKQNU+AJW+yKxPnz7x1VdfFbjee++9MWjQoKLnVx8BqDTJ0qVLc+G5008/PR8oKjZ5uispgJQCTKuvvnqxx6t9ffny5fH444/H0UcfXdKd7d27d67aVMeOHXNVzbIEoNKivvnmmzj//PPjiiuuqLYaVMXFp4pXqXrVBRdcUKu9C0DV+ZroSIAAAQIECBAgQIAAAQIECBAgQIAAAQKtTEAFqIwHLgCVEVD3Bhd49dVX4xe/+EWkClDlW9++feO2227LfXCtESBAgAABAgQIECBAgAABAgQIECBAgMD/CKQQVAp9pBBGWUshqIkTJ8Z2222X/2/NKQCVFp0CLc8//3yuolMKl5SFRNJrHTp0iI033jh23333GD58eGyzzTa5/1a+XX/99XHsscfm/1ObNm1ygag99tij2usjAFX7AFSqgJS+1CyFy8rahhtuGM8880yst956Rd+q9RWAKpso3ZuXXnopFzBKa0pVwBYvXpxfR48ePaJfv35x0EEH5f5Z8d4UXXAND5S/s4888kh8/PHHBfPuueeecdJJJ+UqlKX7+Mknn9RLAKpskhT8e+KJJ3JfJpdChOk9U76S2rrrrhs77LBD7nOYvfbaK9LPido2AajainmeAAECBAgQIECAAAECBAgQIECAAAECBFqrgABUxpMXgMoIqHuDCqQPstMHjvPn/88HrGnCgQMHxrXXXhvt2rVr0PkNToAAAQIECBAgQIAAAQIECBAgQIAAgeYqMGnSpDj55JMLQlArr7xy3H333QUhqOa6P+smQIAAAQIECBAgQIAAAQIECBAgQIAAAQIECBAg0JwEBKAynpYAVEZA3RtM4LHHHosjjjgiFi1aVDDHCSecEGPGjGmweQ1MgAABAgQIECBAgAABAgQIECBAgACBliJQXQgqVYhKVV80AgQIECBAgAABAgQIECBAgAABAgQIECBAgAABAgQaR0AAKqOzAFRGQN0bROCvf/1rHHfccbFkyZL8+G3atImLLrooDjvssAaZ06AECBAgQIAAAQIECBAgQIAAAQIECBBoiQJVhaBWWmmlmDhxohBUSzxweyJAgAABAgQIECBAgAABAgQIECBAgAABAgQIEGiSAgJQGY9FACojoO71LpA+dP/Nb34Ty5cvz4/dvn37+POf/xwDBw6s9/kMSIAAAQIECBAgQIAAAQIECBAgQIAAgZYuMHny5DjxxBMLttmxY8e44447ok+fPi19+/ZHgAABAgQIECBAgAABAgQIECBAgAABAgQIECBAYIULCEBlPAIBqIyAuterwLhx4+LMM88sGDN9E+mtt94au+yyS73OZTACBAgQIECAAAECBAgQIECAAAECBAi0JoFp06bFCSecEEuXLs1vu0OHDjF+/Pjo27dva6KwVwIECBAgQIAAAQIECBAgQIAAAQIECBAgQIAAAQKNLiAAlZFcACojoO71JnDZZZfFpZdeWjDeKqusEnfeeWdsv/329TaPgQgQIECAAAECBAgQIECAAAECBAgQINBaBR588ME46qijhKBa6wWwbwIECBAgQIAAAQIECBAgQIAAAQIECBAgQIAAgRUmIACVkV4AKiOg7vUicM4558QNN9xQMNZqq60WkydPjq233rpe5jAIAQIECBAgQIAAAQIECBAgQIAAAQIECESkENTRRx8dS5YsyXOkSlC33HJL9O/fHxEBAgQIECBAgAABAgQIECBAgAABAgQIECBAgAABAg0gIACVEVUAKiOg7pkEli9fHr/5zW9i4sSJBeOsueaaufDTlltumWl8nQkQIECAAAECBAgQIECAAAECBAgQIECgssCjjz4aRxxxREEIqn379nHrrbcKQbkwBAgQIECAAAECBAgQIECAAAECBAgQIECAAAECBBpAQAAqI6oAVEZA3esskL5d9Ljjjou//vWvBWN079497rnnnujZs2edx9aRAAECBAgQIECAAAECBAgQIECAAAECBGoWqC4EdcMNN8See+6JjwABAgQIECBAgAABAgQIECBAgAABAgQIECBAgACBehQQgMqIKQCVEVD3OgksWrQo9+2ijz32WEH/Hj165MJP6623Xp3G1YkAAQIECBAgQIAAAQIECBAgQIAAAQIEShdIIaiRI0fG4sWL853atWsXN954oxBU6YyeJECAAAECBAgQIECAAAECBAgQIECAAAECBAgQIFBUQACqKFHNDwhAZQTUvdYC8+fPj4MOOiief/75gr4//OEPY8qUKdG1a9daj6kDAQIECBAgQIAAAQIECBAgQIAAAQIECNRN4KmnnooRI0YIQdWNTy8CBAgQIECAAAECBAgQIECAAAECBAgQIECAAAECJQkIQJXEVP1DAlAZAXWvlcC8efNi2LBh8Y9//KOg39Zbbx2TJk2K1VdfvVbjeZgAAQIECBAgQIAAAQIECBAgQIAAAQIEsgukENQhhxwSixYtyg+WKkFdffXVsd9++2WfwAgECBAgQIAAAQIECBAgQIAAAQIECBAgQIAAAQIEWrmAAFTGCyAAlRFQ95IFFixYEEOHDq0Uftp+++3jzjvvjFVWWaXksTxIgAABAgQIECBAgAABAgQIECBAgAABAvUr8Oyzz8bw4cMLQlBt2rSJP//5z0JQ9UttNAIECBAgQIAAAQIECBAgQIAAAQIECBAgQIAAgVYoIACV8dAFoDIC6l6SQAo/HXjggfHCCy8UPN+nT58YP358rLTSSiWN4yECBAgQIECAAAECBAgQIECAAAECBAgQaDiB6kJQV1xxRRxwwAENN7GRCRAgQIAAAQIECBAgQIAAAQIECBAgQIAAAQIECLRwAQGojAcsAJURUPeiAtWFn/r16xfjxo2LDh06FB3DAwQIECBAgAABAgQIECBAgAABAgQIECDQOAIpBHXwwQfHwoUL8xOmSlBCUI3jbxYCBAgQIECAAAECBAgQIECAAAECBAgQIECAAIGWKSAAlfFcBaAyAupeo4DwkwtCgAABAgQIECBAgAABAgQIECBAgACB5ifw4osvxrBhw4Sgmt/RWTEBAgQIECBAgAABAgQIECBAgAABAgQIECBAgEATFRCAyngwAlAZAXWvVkD4yeUgQIAAAQIECBAgQIAAAQIECBAgQIBA8xVIIajhw4fHvHnz8ptIlaAuueSSXIUojQABAgQIECBAgAABAgQIECBAgAABAgQIECBAgACB0gUEoEq3qvJJAaiMgLpXKSD85GIQIECAAAECBAgQIECAAAECBAgQIECg+Qu8/PLLMXTo0IIQVNrVpZdeKgTV/I/XDggQIECAAAECBAgQIECAAAECBAgQIECAAAECBBpRQAAqI7YAVEZA3SsJCD+5FAQIECBAgAABAgQIECBAgAABAgQIEGg5AkJQLecs7YQAAQIECBAgQIAAAQIECBAgQIAAAQIECBAgQGDFCQhAZbQXgMoIqHuBgPCTC0GAAAECBAgQIECAAAECBAgQIECAAIGWJ5BCUMOGDYtvv/22YHNjx46NkSNHtrwN2xEBAgQIECBAgAABAgQIECBAgAABAgQIECBAgACBehYQgMoIKgCVEVD3vEB14aeddtop7rzzzujQoQMtAgQIECBAgAABAgQIECBAgAABAgQIEGimAq+++mrsv//+QlDN9PwsmwABAgQIECBAgAABAgQIECBAgAABAgQIECBAYMUKCEBl9BeAygioe06gpvDT+PHjo2PHjqQIECBAgAABAgQIECBAgAABAgQIECBAoJkLpBDUkCFD4uuvvy7Yydlnnx2/+tWvmvnuLJ8AAQIECBAgQIAAAQIECBAgQIAAAQIECBAgQIBAwwkIQGW0FYDKCKh7LF68OIYNGxazZs0q0EiVn4SfXBACBAgQIECAAAECBAgQIECAAAECBAi0LIE33ngj9t13XyGolnWsdkOAAAECBAgQIECAAAECBAgQIECAAAECBAgQINDAAgJQGYEFoDICtvLuS5cujcMOOyxmzpxZICH81Movhu0TIECAAAECBAgQIECAAAECBAgQINCiBYSgWvTx2hwBAgQIECBAgAABAgQIECBAgAABAgQIECBAgEADCAhAZUQVgMoI2Iq7L1++PH71q1/FvffeW6Ag/NSKL4WtEyBAgAABAgQIECBAgAABAgQIECDQagRSCGrw4MExd+7cgj3/+te/jtNPP73VONgoAQIECBAgQIAAAQIECBAgQIAAAQIECBAgQIAAgVIEBKBKUarhGQGojICtuHv6AHv8+PEFAttss01MmTIlOnbs2IplbJ0AAQIECBAgQIAAAQIECBAgQIAAAQKtQ+Ctt96KQYMGVQpBpS/POvvss1sHgl0SIECAAAECBAgQIECAAAECBAgQIECAAAECBAgQKEFAAKoEpJoeEYDKCNhKu5933nlx7bXXFux+yy23jPvuuy86d+7cSlVsmwABAgQIECBAgAABAgQIECBAgAABAq1PIIWg9t9///jss88KNi8E1frugh0TIECAAAECBAgQIECAAAECBAgQIECAAAECBAhULyAAlfF2CEBlBGyF3a+88sq46KKLCna+8cYbxwMPPBBrrLFGKxSxZQIECBAgQIAAAQIECBAgQIAAAQIECLRugffeey8GDhxYKQQ1cuTIGDt2bOvGsXsCBAgQIECAAAECBAgQIECAAAECBAgQIECAAAECESEAlfEaCEBlBGxl3SdMmBCnnXZawa6///3vx/Tp02OdddZpZRq2S4AAAQIECBAgQIAAAQIECBAgQIAAAQJlAkJQ7gIBAgQIECBAgAABAgQIECBAgAABAgQIECBAgACB6gUEoDLeDgGojICtqPu9994bv/rVr2L58uX5Xa+99tq58FOPHj1akYStEiBAgAABAgQIECBAgAABAgQIECBAgEBVAikEtd9++8WcOXMKXlYJyn0hQIAAAQIECBAgQIAAAQIECBAgQIAAAQIECBBo7QICUBlvgABURsBW0n3mzJlx2GGHxdKlS/M7Xn311eP++++PTTfdtJUo2CYBAgQIECBAgAABAgQIECBAgAABAgQIFBP48MMPY+DAgZVCUCNGjIhLLrmkWHevEyBAgAABAgQIECBAgAABAgQIECBAgAABAgQIEGiRAgJQGY9VACojYCvoPmvWrPjFL34RixYtyu+2U6dOMW3atNh6661bgYAtEiBAgAABAgQIECBAgAABAgQIECBAgEBtBFIIav/994/0z/IthaD++Mc/Rps2bWoznGcJECBAgAABAgQIECBAgAABAgQIECBAgAABAgQINHsBAaiMRygAlRGwhXf/+9//HgcccEAsWLAgv9OOHTvGXXfdFb169Wrhu7c9AgQIECBAgAABAgQIECBAgAABAgQIEKirwJw5c3KVoCqGoNLvnK+44gohqLrC6keAAAECBAgQIECAAAECBAgQIECAAAECBAgQINAsBQSgMh6bAFRGwBbc/bXXXotBgwbFvHnz8rts3759TJgwIfr27duCd25rBAgQIECAAAECBAgQIECAAAECBAgQIFAfAkJQ9aFoDAIECBAgQIAAAQIECBAgQIAAAQIECBAgQIAAgZYgIACV8RQFoDICttDuH330Uey2227x5Zdf5nfYtm3buPnmm2OPPfZoobu2LQIECBAgQIAAAQIECBAgQIAAAQIECBCob4EUgtpvv/3ivffeKxhaJaj6ljYeAQIECBAgQIAAAQIECBAgQIAAAQIECBAgQIBAUxYQgMp4OgJQGQFbYPdvvvkmdt9993j33XcLdnfVVVfF0KFDW+CObYkAAQIECBAgQIAAAQIECBAgQIAAAQIEGlLgs88+i4EDB1YKQaVg1J///Odo06ZNQ05vbAIECBAgQIAAAQIECBAgQIAAAQIECBAgQIAAAQIrXEAAKuMRCEBlBGxh3RcvXhz77rtv/POf/yzY2ahRo+KUU05pYbu1HQIECBAgQIAAAQIECBAgQIAAAQIECBBoLIEUgtp///3jrbfeKpgyhaCuvvrqaNeuXWMtxTwECBAgQIAAAQIECBAgQIAAAQIECBAgQIAAAQIEGl1AACojuQBURsAW1H3ZsmUxcuTImDFjRsGuhgwZkvvwWSNAgAABAgQIECBAgAABAgQIECBAgAABAlkE5s6dG4MGDaoUgtpzzz3jxhtvFILKgqsvAQIECBAgQIAAAQIECBAgQIAAAQIECBAgQIBAkxYQgMp4PAJQGQFbUPff/OY3ceeddxbsqF+/fnHHHXf40LkFnbOtECBAgAABAgQIECBAgAABAgQIECBAYEUKCEGtSH1zEyBAgAABAgQIECBAgAABAgQIECBAgAABAgQIrCgBAaiM8gJQGQFbSPfrrrsuzj333ILdbLXVVnH//fdHx44dW8gubYMAAQIECBAgQIAAAQIECBAgQIAAAQIEmoJACkENHjw43njjjYLlpEpQN9xwQ7Rv374pLNMaCBAgQIAAAQIECBAgQIAAAQIECBAgQIAAAQIECNSbgABURkoBqIyALaD7jBkz4ogjjojly5fnd7PRRhvF9OnTY80112wBO7QFAgQIECBAgAABAgQIECBAgAABAgQIEGhqAl9//XXsu+++lUJQ/fv3j1tvvVUIqqkdmPUQIECAAAECBAgQIECAAAECBAgQIECAAAECBAhkEhCAysQXKfTyP6mXjGPp3vwE/vnPf8Z+++0XixYtyi8+hZ4eeeSRWG+99ZrfhqyYAAECBAgQIECAAAECBAgQIECAAAECBJqNQE0hqFtuuSU6dOjQbPZioQQIECBAgAABAgQIECBAgAABAgQIECBAgAABAgRqEhCAyng/BKAyAjbj7m+99VbsvffekT5gLmsdO3aM+++/P7baaqtmvDNLJ0CAAAECBAgQIECAAAECBAgQIECAAIHmIpB+Rz106NB45ZVXCpa88847xx133CEE1VwO0joJECBAgAABAgQIECBAgAABAgQIECBAgAABAgRqFBCAynhBBKAyAjbT7p999lkMGDAg5syZk99Bu3btch8m9+vXr5nuyrIJECBAgAABAgQIECBAgAABAgQIECBAoDkKfPvttzF48GAhqOZ4eNZMgAABAgQIECBAgAABAgQIECBAgAABAgQIECBQkoAAVElM1T8kAJURsBl2nz9/fq7y0+zZswtWf/XVV8eQIUOa4Y4smQABAgQIECBAgAABAgQIECBAgAABAgSau0AKQQ0bNixefvnlgq2kSlC33357rLTSSs19i9ZPgAABAgQIECBAgAABAgQIECBAgAABAgQIECDQigUEoDIevgBURsBm1n3ZsmVx0EEHxZNPPlmw8lNPPTXOOOOMZrYbyyVAgAABAgQIECBAgAABAgQIECBAgACBliQwb968GDp0aKUQ1A477BATJ04UgmpJh20vBAgQIECAAAECBAgQIECAAAECBAgQIECAAIFWJiAAlfHABaAyAjaz7uedd15ce+21BatOVZ9S9SeNAAECBAgQIECAAAECBAgQIECAAAECBAisaIGaQlATJkyIlVdeeUUv0fwECBAgQIAAAQIECBAgQIAAAQIECBAgQIAAAQIEai0gAFVrssIOAlAZAZtR96lTp8Zxxx1XsOJtt902pk2bFu3atWtGO7FUAgQIECBAgAABAgQIECBAgAABAgQIEGjJAikENXz48HjxxRcLtrnddtvF3XffLQTVkg/f3ggQIECAAAECBAgQIECAAAECBAgQIECAAAECLVRAACrjwQpAZQRsJt3/9a9/xcCBA2Px4sX5FW+wwQbxyCOPRJcuXZrJLiyTAAECBAgQIECAAAECBAgQIECAAAECBFqLwMKFC2PYsGFCUK3lwO2TAAECBAgQIECAAAECBAgQIECAAAECBAgQINDCBQSgMh6wAFRGwGbQ/ZNPPon+/fvH3Llz86tdbbXVYsaMGdGzZ89msANLJECAAAECBAgQIECAAAECBAgQIECAAIHWKJBCUAcffHA8++yzBdtPlaAmTpwYnTt3bo0s9kyAAAECBAgQIECAAAECBAgQIECAAAECBAgQINAMBQSgMh6aAFRGwCbeff78+bHHHnvEm2++mV9p27ZtY/LkydG7d+8mvnrLI0CAAAECBAgQIECAAAECBAgQIECAAIHWLrBo0aIYPnx4pRDUT37yk9zvuoWgWvsNsX8CBAgQIECAAAECBAgQIECAAAECBAgQIECAQPMQEIDKeE4CUBkBm3D35cuX5z4UfvLJJwtWed5558VRRx3VhFduaQQIECBAgAABAgQIECBAgAABAgQIECBA4H8EagpB3X333bHaaqvhIkCAAAECBAgQIECAAAECBAgQIECAAAECBAgQINCkBQSgMh6PAFRGwCbc/cILL4yrrrqqYIWDBw+Oa665pgmv2tIIECBAgAABAgQIECBAgAABAgQIECBAgEBlgRSCOvTQQyt96ddWW20V99xzjxCUS0OAAAECBAgQIECAAAECBAgQIECAAAECBAgQINCkBQSgMh6PAFRGwCba/YEHHohf/vKXBavbdtttcx8Cd+jQoYmu2rIIECBAgAABAgQIECBAgAABAgQIECBAgED1AosXL45DDjlECMolIUCAAAECBAgQIECAAAECBAgQIECAAAECBAgQaHYCAlAZj0wAKiNgE+z+r3/9KwYNGhTp2zDL2gYbbBCPPPJIdOnSpQmu2JIIECBAgAABAgQIECBAgAABAgQIECBAgEBpAikENXLkyHj00UcLOqRKUJMnT/Z78NIYPUWAAAECBAgQIECAAAECBAgQIECAAAECBAgQINDIAgJQGcEFoDICNrHun3zySfTv3z/mzp2bX9kqq6yS+yC4Z8+eTWy1lkOAAAECBAgQIECAAAECBAgQIECAAAECBGovsGTJkjjiiCMqhaA222yzuPfee4Wgak+qBwECBAgQIECAAAECBAgQIECAAAECBAgQIECAQAMLCEBlBBaAygjYhLovXLgwBgwYEG+++WZ+VW3bto2JEydG3759m9BKLYUAAQIECBAgQIAAAQIECBAgQIAAAQIECGQTEILK5qc3AQIECBAgQIAAAQIECBAgQIAAAQIECBAgQIBA4woIQGX0FoDKCNiEuh955JExffr0ghWdc845ceyxxzahVVoKAQIECBAgQIAAAQIECBAgQIAAAQIECBCoH4EUgjr66KPjwQcfLBgwVYK65557Yq211qqfiYxCgAABAgQIECBAgAABAgQIECBAgAABAgQIECBAIKOAAFRGQAGojIBNpPtNN90Uv/vd7wpWM3jw4LjmmmuayAotgwABAgQIECBAgAABAgQIECBAgAABAgQI1L/A0qVL46ijjqoUgtpkk03ivvvuE4Kqf3IjEiBAgAABAgQIECBAgAABAgQIECBAgAABAgQI1EFAAKoOaOW7CEBlBGwC3f/+97/HvvvuG+lD3rL2v/7X/4oHHnggOnTo0ARWaAkECBAgQIAAAQIECBAgQIAAAQIECBAgQKDhBNLvx0844YSYNm1awSQpBDV16tTo1q1bw01uZAIECBAgQIAAAQIECBAgQIAAAQIECBAgQIAAAQIlCAhAlYBU0yMCUBkBV3D3zz//PPr16xfpn2VtjTXWiMcffzy6d+++gldnegIECBAgQIAAAQIECBAgQIAAAQIECBAg0DgCy5cvj+OOO65SCGrDDTeMv/71r0JQjXMMZiFAgAABAgQIECBAgAABAgQIECBAgAABAgQIEKhGQAAq49UQgMoIuAK7p2+0TJWfUgWosta2bduYMmVK9OrVawWuzNQECBAgQIAAAQIECBAgQIAAAQIECBAgQKDxBYSgGt/cjAQIECBAgAABAgQIECBAgAABAgQIECBAgAABAqUJCECV5lTtUwJQGQFXYPdzzz03rrvuuoIVjB49Ok488cQVuCpTEyBAgAABAgQIECBAgAABAgQIECBAgACBFSeQQlAnn3xyTJo0qWARqRLUtGnTonv37itucWYmQIAAAQIECBAgQIAAAQIECBAgQIAAAQIECBBotQICUBmPXgAqI+AK6v7oo4/GIYccUjB7//7944477lhBKzItAQIECBAgQIAAAQIECBAgQIAAAQIECBBoGgLVhaDWX3/9+Otf/yoE1TSOySoIECBAgAABAgQIECBAgAABAgQIECBAgAABAq1KQAAq43ELQGUEXAHd33333Uhhp3nz5uVn32ijjSKFojp37rwCVmRKAgQIECBAgAABAgQIECBAgAABAgQIECDQtARSCOqMM86I8ePHFywshaCmTp0a6Z8aAQIECBAgQIAAAQIECBAgQIAAAQIECBAgQIAAgcYSEIDKKC0AlRGwkbsvWLAgBgwYEP/+97/zM3fq1Ckefvjh+MEPftDIqzEdAQIECBAgQIAAAQIECBAgQIAAAQIECBBo2gKnn356pRBU9+7dc5WghKCafjbrRQAAIABJREFU9tlZHQECBAgQIECAAAECBAgQIECAAAECBAgQIECgJQkIQGU8TQGojICN3P3II4+M6dOnF8x68803x1577dXIKzEdAQIECBAgQIAAAQIECBAgQIAAAQIECBBoHgJCUM3jnKySAAECBAgQIECAAAECBAgQIECAAAECBAgQINCSBQSgMp6uAFRGwEbsftNNN8Xvfve7ghlTIOqCCy5oxFWYigABAgQIECBAgAABAgQIECBAgAABAgQIND+BMWPGxC233FKw8FQJatq0abHhhhs2vw1ZMQECBAgQIECAAAECBAgQIECAAAECBAgQIECAQLMSEIDKeFwCUBkBG6n7q6++GnvssUcsWbIkP+M222wT9957b7Rr166RVmEaAgQIECBAgAABAgQIECBAgAABAq1PYPbs2bmAxIwZM+KDDz6IOXPmxLx581ofhB0TaAECq6++eqyyyioFO1m2bFl88cUXsXTp0hawQ1sg0LgC3/ve9+Kkk06Ko446KtK/awQIECBAgAABAgQIECBAgAABAgQIECBAgED1AgJQGW+HAFRGwEbo/t1338Uuu+yS+8sVZa1r167x+OOPR/qnRoAAAQIECBAgQIAAAQIECBAgQIBA/Quk4NOpp54aDz30UP0PbkQCBFaYwGqrrRadO3cumD+FoObOnVvwJWQrbIEmJtAMBTp06BBDhw6N448/PnbcccdmuANLJkCAAAECBAgQIECAAAECBAgQIECAAAECDS8gAJXRWAAqI2AjdB85cmQ8+OCD+ZnatGmT+8bZn/3sZ40wuykIECBAgAABAgQIECBAgAABAgQItD6BM888M/7whz+0vo3bMYFWIiAE1UoO2jZXiMABBxwQt956a6Wg4QpZjEkJECBAgAABAgQIECBAgAABAgQIECBAgEATEhCAyngYAlAZARu4+1/+8pc45ZRTCmY56aST4re//W0Dz2x4AgQIECBAgAABAgQIECBAgAABAq1P4NNPP4399tsvnnvuuda3eTsm0MoEhKBa2YHbbqMKbL755rkv89tss80adV6TESBAgAABAgQIECBAgAABAgQIECBAgACBpiwgAJXxdASgMgI2YPd33nkndt1111iwYEF+lp/+9Kdx3333Rfv27RtwZkMTIECAAAECBAgQIECAAAECBAgQaJ0C2223Xbz00kutc/N2TaAVCqy66qqR/le+LVu2LObOnRtLlixphSK2TKD+BDp37hx33nlnDBo0qP4GNRIBAgQIECBAgAABAgQIECBAgAABAgQIEGjGAgJQGQ9PACojYAN1X7x4cey2227xxhtv5GdIH8I+9dRTse666zbQrIYlQIAAAQIECBAgQIAAAQIECBAg0HoFDjzwwEgV2TUCBFqXQApppGpQ5ZsQVOu6A3bbsAIzZsyIAQMGNOwkRidAgAABAgQIECBAgAABAgQIECBAgAABAs1AQAAq4yEJQGUEbKDuZ599dtx4440Fo99yyy2x5557NtCMhiVAgAABAgQIECBAgAABAgQIECDQegWmTJkSQ4cOrRagS5cucfrpp8c222wT2267bXTt2rX1Ytk5gRYocO2118Z5551XsLP0vk8/G370ox+1wB3bEoH6ERg3blxceuml8corr1Q7YPpiv1dffTXWXHPN+pnUKAQIECBAgAABAgQIECBAgAABAgQIECBAoJkKCEBlPDgBqIyADdB95syZMWLEiIKR0/+/5JJLGmA2QxIgQIAAAQIECBAgQIAAAQIECBAgsMUWW8Ts2bOrhEhfSnTrrbfGOuusA4oAgRYskL6EbMyYMQU7TJWhpk6dKgTVgs/d1upH4E9/+lMuKLxkyZIqB9x3331j2rRp9TOZUQgQIECAAAECBAgQIECAAAECBAgQIECAQDMVEIDKeHACUBkB67n7p59+Gn379o2vv/46P/LGG28cjz32WHTs2LGeZzMcAQIECBAgQIAAAQIECBAgQIAAAQLPPfdc7LDDDlVC7L333nH//fdDIkCglQgIQbWSg7bNBhFIf56moNNnn31W5fhPPfVU9OnTp0HmNigBAgQIECBAgAABAgQIECBAgAABAgQIEGgOAgJQGU9JACojYD12X758eey3337xwgsv5EdNoacZM2bEZpttVo8zGYoAAQIECBAgQIAAAQIECBAgQIAAgTKB0aNHx0UXXVQJZM0114w33ngjunXrBosAgVYkUF0I6u67746f/OQnrUjCVgnUXmDWrFmx0047xdKlSyt1HjJkSEyePLn2g+pBgAABAgQIECBAgAABAgQIECBAgAABAgRaiIAAVMaDFIDKCFiP3a+88spKf9HiD3/4Qxx66KH1OIuhCBAgQIAAAQIECBAgQIAAAQIECBAoLzBgwIB45JFHKqGccsopcfnll8MiQKAVCkyYMCFOO+20gp137tw5F94QgmqFF8KWayVwzTXXxAknnFCpT9u2bePdd9+NDTbYoFbjeZgAAQIECBAgQIAAAQIECBAgQIAAAQIECLQUAQGojCcpAJURsJ66//Of/4x99tknli1blh9x1113jfHjx9fTDIYhQIAAAQIECBAgQIAAAQIECBAgQKAqgS222CJmz55d6aVU7eWAAw6ARoBAKxWoLgQ1ceLE2G677Vqpim0TKE1gq622ildffbXSw2eccUakL//TCBAgQIAAAQIECBAgQIAAAQIECBAgQIBAaxQQgMp46gJQGQHrofv8+fOjb9++8dFHH+VHW3fddeOJJ56I1VdfvR5mMAQBAgQIECBAgAABAgQIECBAgAABAtUJrLbaavHdd99Vevnjjz+O9Hs6jQCB1iuQQlCnn356LF++PI+w8sorRwpICkG13nth58UFbrzxxjj66KOrfDB9LtapU6fig3iCAAECBAgQIECAAAECBAgQIECAAAECBAi0MAEBqIwHKgCVEbAeuo8aNSpuv/32/Eht27aN+++/P37605/Ww+iGIECAAAECBAgQIECAAAECBAgQIECgJoE2bdpU+XL5wANBAgRar8CkSZPi5JNPFoJqvVfAzusgkEJO3bp1i/TPii19JnbIIYfUYVRdCBAgQIAAAQIECBAgQIAAAQIECBAgQIBA8xYQgMp4fgJQGQEzdn/22WdjyJAhBaOccsopkUJRGgECBAgQIECAAAECBAgQIECAAAECDS8gANXwxmYg0NwFqgtBpQpRO+ywQ3PfnvUTaBCB4cOHx1133VVp7J133jmeeOKJBpnToAQIECBAgAABAgQIECBAgAABAgQIECBAoCkLCEBlPB0BqIyAGbp/++230adPn/jPf/6TH2XLLbeMGTNmRPv27TOMrCsBAgQIECBAgAABAgQIECBAgAABAqUKCECVKuU5Aq1bYNq0aXHccccVVIJaaaWVYuLEiUJQrftq2H01Ag8//HDsvvvuVb76zjvvxEYbbcSOAAECBAgQIECAAAECBAgQIECAAAECBAi0KgEBqIzHLQCVETBD9xNPPDEmT56cHyF9UDpz5sz4wQ9+kGFUXQkQIECAAAECBAgQIECAAAECBAgQqI2AAFRttDxLoHULVBeCuuOOO6Jv376tG8fuCVQQWL58eay//vrx8ccfV7I5++yz49xzz2VGgAABAgQIECBAgAABAgQIECBAgAABAgRalYAAVMbjFoDKCFjH7k888UQMHz68oPfo0aMjhaI0AgQIECBAgAABAgQIECBAgAABAgQaT0AAqvGszUSgJQikENQJJ5wQS5cuzW+nQ4cOMX78eCGolnDA9lCvAmeddVaMHTu20pjf//7348MPP4zq/gyu10UYjAABAgQIECBAgAABAgQIECBAgAABAgQINBEBAaiMByEAlRGwDt2//vrr2HHHHeOLL77I9956663jwQcfjLZt29ZhRF0IECBAgAABAgQIECBAgAABAgQIEKirgABUXeX0I9B6BdLv84866ighqNZ7Bey8RIF33303evbsWeXTjz76aOy6664ljuQxAgQIECBAgAABAgQIECBAgAABAgQIECDQ/AUEoDKeoQBURsA6dD/iiCPioYceyvfs2LFjpIpQG220UR1G04UAAQIECBAgQIAAAQIECBAgQIAAgSwCAlBZ9PQl0HoFUgjq6KOPjiVLluQRUiWoW265Jfr37996YeycQAWBPn36xNNPP13J5eCDD85VTtMIECBAgAABAgQIECBAgAABAgQIECBAgEBrERCAynjSAlAZAWvZferUqXHccccV9Dr//PPjl7/8ZS1H8jgBAgQIECBAgAABAgQIECBAgAABAvUhIABVH4rGINA6BVIFm/SlZ+VDUO3bt49bb71VCKp1Xgm7rkIghQKPPPLISq+svPLK8fnnn0fnzp25ESBAgAABAgQIECBAgAABAgQIECBAgACBViEgAJXxmAWgMgLWovsXX3wRvXv3jm+//Tbfa7vttov77ruvFqN4lAABAgQIECBAgAABAgQIECBAgACB+hQQgKpPTWMRaH0C1YWgbrjhhthzzz1bH4gdE6ggMG/evOjatWssXLiwks3111+fq6SmESBAgAABAgQIECBAgAABAgQIECBAgACB1iAgAJXxlAWgMgLWovvw4cPjiSeeyPdYZZVV4qmnnor11luvFqN4lAABAgQIECBAgAABAgQIECBAgACB+hQQgKpPTWMRaJ0CKQQ1cuTIWLx4cR6gXbt2ceONNwpBtc4rYdcVBA4//PAYN25cJZdevXrFc889x4sAAQIECBAgQIAAAQIECBAgQIAAAQIECLQKAQGojMcsAJURsMTuEyZMiNNOO63g6csuuywOOuigEkfwGAECBAgQIECAAAECBAgQIECAAAECDSEgANUQqsYk0PoE0heejRgxQgiq9R29HZcg8OSTT8bPf/7zKp+cPXt2bLbZZiWM4hECBAgQIECAAAECBAgQIECAAAECBAgQINC8BQSgMp6fAFRGwBK6f/bZZ9G7d++YN29e/un0Ic/EiRNL6O0RAgQIECBAgAABAgQIECBAgAABAgQaUqChAlCffPJJpMoW77//fknLT+t4+OGHo3///iU9X/6hCy+8MMaMGVNyv5133jnuv//+WHXVVUvu09IePOyww+L222+vclurrLJKpDDLNtts02Db/vvf/x59+/aN+fPnVznHoYceWmW1lAZbUAscuJhxjx49YtasWbHuuuvW2+7TvTnkkENi0aJF+TFTJairr7469ttvv3qbx0ANK1Ds7nh/1s2/Z8+e8e6771bqPGrUqLj44ovrNqheBAgQIECAAAECBAgQIECAAAECBAgQIECgGQkIQGU8LAGojIAldE8fhD3yyCP5J7t06RLPPPNMrL322iX09ggBAgQIECBAgAABAgQIECBAgAABAg0p0FQCUGmPY8eOjdGjR9dquwsXLowhQ4bE9OnTS+4nABUhAFXydWm2DxYLsTREACphPfvsszF8+PCCEFT6OfPnP/9ZCKqZ3KZid0cAqm4Hef7558fZZ59dqXO3bt1izpw50bZt27oNrBcBAgQIECBAgAABAgQIECBAgAABAgQIEGgmAgJQGQ9KACojYJHuDz74YIwcObLgqSuvvDIOOOCAhp3Y6AQIECBAgAABAgQIECBAgAABAgQIlCTQlAJQe+21V0yZMiVWXnnlktaeHnr77bdjxx13zP3l8VKbAJQAVKl3pTk/VyzE0lABqGRWXQjqiiuu8PlAM7hUxe6OAFTdDvHjjz+O9ddfP5YvX15pgAceeCDSn4EaAQIECBAgQIAAAQIECBAgQIAAAQIECBBoyQICUBlPVwAqI2AN3efNmxe9e/eOzz77LP9Ur169YurUqQ03qZEJECBAgAABAgQIECBAgAABAgQIEKiVQFMKQHXv3j1XPX7jjTcueQ/33Xdf7LvvviU/nx4UgBKAqtWFaaYPFwuxNGQAKpGlENTBBx8cqUpbWUs/b4Sgmv6FKnZ3BKDqfoa77bZbPProo5UGGDp0aEyaNKnuA+tJgAABAgQIECBAgAABAgQIECBAgAABAgSagYAAVMZDEoDKCFhD99/+9rdx22235Z9YaaWV4umnn44NNtig4SY1MgECBAgQIECAAAECBAgQIECAAAECtRJoSgGotPB77703Bg0aVPIexowZExdeeGHJz6cHBaAEoGp1YZrpw8VCLA0dgEpsL774YgwbNkwIqpndoWJ3RwCq7gc6YcKEGDFiRKUBOnToEJ9++mmsscYadR9cTwIECBAgQIAAAQIECBAgQIAAAQIECBAg0MQFBKAyHpAAVEbAarr/4x//iH322SeWL1+ef2L06NFx4oknNsyERiVAgAABAgQIECBAgAABAgQIECBAoE4CTS0AlX6HeOWVV5a0l++++y73e8gnn3yypOfLHhKAEoCq1YVppg8XC7E0RgAq0aUQ1PDhw2PevHl5yfRz55JLLslViNKankCxuyMAVfczSxXRunbtWvB+KBst/dnnc7S62+pJgAABAgQIECBAgAABAgQIECBAgAABAk1fQAAq4xkJQGUErKL7kiVLct+g+vbbb+df3WyzzWLmzJnRrl27+p/QiAQIECBAgAABAgQIECBAgAABAgQI1FmgqQWgdtppp5g+fXqsttpqRff0+uuvR3p+7ty5RZ8t/4AAlABUrS5MM324WIilsQJQie/ll1+OoUOHVgp9XHrppUJQTfB+Fbs7AlDZDu2YY46JG264odIg//Vf/xXJXiNAgAABAgQIECBAgAABAgQIECBAgAABAi1VQAAq48kKQGUErKL7n/70p/jDH/6QfyX9BYqHH344ttpqq/qfzIgECBAgQIAAAQIECBAgQIAAAQIECGQSaGoBqLXWWiuefvrp2GKLLYrua8KECTFixIiiz1V8QABqxQegan1oOtRaoFiIpTEDUGnxQlC1PkIdWqjArFmzonfv3lXubvbs2ZG+VFAjQIAAAQIECBAgQIAAAQIECBAgQIAAAQItUUAAKuOpCkBlBKzQ/YMPPsh94+qiRYvyrxx55JFxwQUX1O9ERiNAgAABAgQIECBAgAABAgQIECBAoF4EVmQAKs29fPnySvsYP358SVVhTjrppLjqqqsq9e/QoUOkSvVVjZ0eFoASgKqXN08TH6SpBaASVwpBDRs2LL799tsCvbFjx8bIkSObuKjlEag/gc033zzeeOONSgOecsopcfnll9ffREYiQIAAAQIECBAgQIAAAQIECBAgQIAAAQJNSEAAKuNhCEBlBKzQff/994/0zXVlrXv37rlva+3cuXP9TmQ0AgQIECBAgAABAgQIECBAgAABAgTqRWBFBaBSpaf0+8PXXnut0j4OP/zwuOWWW6K6taUOX375ZQwYMCBeeumlSv333HPPePLJJ2P+/PlVGglACUDVy5uniQ/SFANQiezVV1+N9FmCEFQTv0CW16ACf/zjH2PUqFGV5lhjjTXi008/jRTk1QgQIECAAAECBAgQIECAAAECBAgQIECAQEsTEIDKeKICUBkBy3WfOHFi/PrXvy4Y8C9/+Uv07du3/iYxEgECBAgQIECAAAECBAgQIECAAAEC9SqwogJQPXr0iL322iuuu+66SvvZcsstcwGmrl27VrvX6sIdaT+pIn2qKFMfAahURerNN9+MadOmxT333BNvv/12fPbZZwXratu2bay77rqx/vrrx+677x4HHnhg/PCHP4x27dplOqvFixdH2mf63euMGTPiww8/jHnz5uXHTF889YMf/CD23nvvGDFiRK3mPOyww+L222+vcn2rrLJKPPXUU7HNNtvkX//iiy9yBjfeeGP84x//iLS21NIattpqqxg+fHhuDWuvvXamPdd352+++SYmTZqUW/crr7yS90vhgnTPDjrooNzaN9hgg0xTL126NBfGu/POO2P69Om5e7Js2bLcmOl+pPuegndpvn79+jVKuKGpBqDSe+rBBx+M4447Lv7P//k/Be4pFLX66qvHDjvsEL/4xS9yPyPq4wvW0vvmscceiylTpsTf/va3+OCDD/J3uGwBa665ZqT/9erVK/bbb79cwLJLly6Z7kXFzgsWLMjdxwsvvDBf/ef73/9+7mdGqvxT13uYxn3ggQfipptuihdeeCEXEC27extvvHEMHjw4jjzyyNh0001rDJbW62ZLGKyx1p1+Xj300EMxbty43D2o6JPu2jHHHFNn/xK2WumR9OdICgGX/Zwo/0D6syaFBDUCBAgQIECAAAECBAgQIECAAAECBAgQINDSBASgMp6oAFRGwP/fPX1YlD4UTB8ml7X0oXv6sE0jQIAAAQIECBAgQIAAAQIECBAgQKDpCqzIANT5558fqdpTCkSUb506dcoFoLbbbrtq4a6//vo49thjK72e/kL5n/70pxg5cmSmAFRa0+OPPx7HH398zJ49u9YH2K1bt7jiiiti2LBhtQ5CpVBA+t3qWWedVfA712KLqM2cpQagUnBkzJgxcdVVV1X5F/UrrumEE07Ihc9SiKWmViycc+ihh+bCChVbTeu++OKL8xVVkmFaczIsC2vVtJ4DDjggrrzyylwgoTYtBZ9SqOb000+P999/v6Su6X6fe+65kazSvzdUK2acQlmzZs3Khfcao6X3VAofnXzyyfHyyy9H+/btI1WCSwGx8i2FoMqCfum19B5MocZid6qqPaTPLNIduOaaa0q6vxXHSPfiv//7v3Phxurad999F/vss0/uZ1ZV7b777ouBAwfG3Llzc2G7hx9+uNqxks1FF12Uu4tnnnlmlc+Vf2+k+3f33XfnfhaW/3ymugnS5zjpfZUCmg3x/vzDH/6wQtddcU/pvZ/+rEg/w0rxqfhzoNSfN3V9/6R7k4JrFVu6L+neaAQIECBAgAABAgQIECBAgAABAgQIECBAoKUJCEBlPFEBqIyA/797+qbGqVOn5gdL38j43HPPRfrAXSNAgAABAgQIECBAgAABAgQIECBAoOkKrMgAVKqWM3To0JgzZ04loFQZKlXkqKqlIEWqNpT6V2y77rprnH322bHnnnvWOQCVwjOnnnpq7i/OZ21pfynMVGolmRdffDEXknjrrbfqPHUyGD9+fI1hnlICUKkSVKocU9sA2I9+9KPcX+rfcMMNq91DsXBOlgDUu+++GynIkCoy1aalimOpMtG2225bUrcUaEnBk1TRpy5tk002yVX3qinoV5dxy/oUM27MAFR6T6X35aWXXlqwpVJCUKlDCj9NmDAhV+2sup9ZFa3SZxSDBg2Kzz//PAtjpPdBChmluatqpQSg+vbtG0OGDImZM2fWuJb0zF133RWXXXZZ0SBRun9HHXVUrjJdbVqqfpbmSO/t6lqxu1Pd+7OUAFRDrrv8ftKfK+nPiWLmFQ1SFa4Uakzvy4YOQKV50p8RFVsK/qX1+4ytNjfbswQIECBAgAABAgQIECBAgAABAgQIECDQHAQEoDKekgBURsCISB/Ipw8Ry7f0IVf6AEwjQIAAAQIECBAgQIAAAQIECBAgQKBpC6yoANTGG2+cq4SSQk5V/QX1siBACkhUbCnQsPPOO8drr71W6bXRo0fn/mJ/ChzMnz+/SvzU9/77749VV1210uupYkiqOHPjjTfW28Gl9aRAUrFqPynIcOCBB5ZUsajY4oqFkIoFoC655JI455xz6hweSSGs9Jf7qwt+1TVgUSyQkH5XnaqqvP3228WIqnx90003jUceeaTG8Fbq+OGHH8b+++9f65BVxUmLhWvqtIn/36mYcWMFoL7++uv45S9/GZMnT65yO9WFoFKwKP2vrKVQSKqqlt6fxUJQL7zwQuy+++7x1VdfZSHM902hoenTp0f//v0rjVcsAHXvvffGY489llt7sVYW/CwWJEqvp+pyqaJWXdoaa6wRM2bMiJ/97GdVdi92d+oagGrodZdt5r333ssF1l599dW68ESZT6ocdvvtt1c5RvmKc3WaJCL3s/573/telfc0/Qw+7bTT6jq0fgQIECBAgAABAgQIECBAgAABAgQIECBAoEkKCEBlPBYBqGyAS5cujZ///Ofx73//Oz/Qf/3Xf+W+3VMjQIAAAQIECBAgQIAAAQIECBAgQKDpC6yoAFRZCCkFlq666qpKUKl60DPPPBPrrbdepdeefvrp6NevXyxZsqTSaylskPrUNQCVAgi/+tWv6v3gUqWfFG6qrqUwQgpKVRfaqsuCdtttt1x1mKqCXjUFidJc6V6kSltZWk0BgboGLGpad6qG88QTT8Sbb76ZZdlx8sknx+WXX15tyCYFekqp5lPqIoqFUUodp+JzxYwbIwBVaqCwuhDUvHnz4ttvv81vLYWgUjWm5F9d+/TTT2OXXXapc/ilunG33377XGioYqivWAAqhTxToHLZsmU1HuVaa60V6WfbFltsETUFoFKwZ+HChbWubFRx8hQUTJZVBTOL3Z26BKAaY91pj/X1/kxhyHQmzz//fJXnVh8BqDTwSSedVOWfgZtttlmtq+/V9WeFfgQIECBAgAABAgQIECBAgAABAgQIECBAoLEEBKAySgtAZQO8+eab46yzzsoP0q5du9wHzD/4wQ+yDaw3AQIECBAgQIAAAQIECBAgQIAAAQKNIrCiA1CpClRVYYa0rvRaVRVXqgsHdO/ePRea+vLLL+sUgHrnnXeiT58+8dFHH9W7/V577ZWriLTyyitXGjtVK0lhpazBnaoWfe2118axxx5b6aViAaj6ANh8881zvy9eZ511Kg1X14BFY6w7BehSZZ2ePXtWWncK3Z144omRgnL12VLFrlQlKFWDqa9WzLgxAlCXXXZZyVVsSg1Bde3aNXevkllV7fe//32ce+659cWYH6e6n0nFAlClLqT8z4iaAlCljlfsuZVWWinn2Lt373p7f67odafQ5tlnnx0XXHBBse1nfr2+AlD//Oc/I32xYFUtVTLbbrvtMq/VAAQIECBAgAABAgQIECBAgAABAgQIECBAoKkICEDrCkuPAAAgAElEQVRlPAkBqLoDfvPNN7HNNttE+nCvrB1++OFx0UUX1X1QPQkQIECAAAECBAgQIECAAAECBAgQaFSBFR2A+uCDD2KnnXaKuXPnVtr32LFjI1WIKt9SACVVUkphooqtrKrUG2+8UacAVLHgRPqL6CnQkf5ZFmT66quv4sknn4wxY8bUWHFm4403jmef/b/s3QmYVNWZP/73L5C4L4iKjkyMu2LcEKO4RVHcF9xAwYxBVHTEuOESo0ZjkjG4i7iMohNUFEWN4i5xRwVjXALjHhONUVHcl0GE/3OKX5c0XdVV3beX6qrPeR4e89D33HvO55wqUn3vt97JDcJA5QZq9thjjzjrrLNi3XXXjS5duuQqwNx9991x4oknxuuvv150z6Qvq0rBmh49etQ7pilBooMOOiiOP/74/LVThZVbbrkljjvuuEi/Jy7WGguxlQrnFKsw05RxL2j23nvvxRVXXJELR6TKRI21VEks9V+wPfDAA7HTTjs1Ws0nhdnOOOOM2HTTTXNrla57zTXXxK9//etGK3ylPmkPtlQrZdzaAahp06bFT37yk/jggw+KTmnDDTfMzXnHHXfMvab++te/Rv/+/evdd0idU2W0+fdaeg8YO3ZspNDU/K1UiDGtR/pSt6FDh8aKK66Yq/KV9sKbb74Zl156aa4ST2OVmtLrP+37+VtLBaDStY866qjcqZsSJFrwfanc12e6TrEQT6m905wKUAtugtYYdzl7Lo1jwfeGDz/8MO68887c6/Yf//hHWS/BlgpApYul18Hzzz/f4LqpGuHo0aPLGo+DCBAgQIAAAQIECBAgQIAAAQIECBAgQIBARxAQgMq4SgJQzQdMN9bTDca6ttRSS0X6Nroll1yy+SfVkwABAgQIECBAgAABAgQIECBAgACBNhVo7wBUCh/069cvnnnmmQbzLlQ1KVVn2mKLLSJVTVqwpco8F198cZR6eL8uKLX44ovnT5GqRhUbRzqob9++udBV+j1oofb+++/HdtttVzQEteiii8ajjz6a+1Kp+VsKfKSqUylIVagttNBCccMNN8T++++fC2ss2FLYIVXQmjRpUtF9M3+wou6gcoJESy+9dNx8880Fq3Cl86SKVSkM9MYbbxS9dqHASDq41BplCUAl63HjxsXuu+9e0CytY/JsLOhSKNzw1Vdf5fpNnDix6Hx/+9vf5kJpnTp1anDMa6+9FmlPF6v01Vjlqea8KZQybs0AVKrEc+yxx8ZFF11UdOiHHHJILnC0yCKL1DsmvbZ33XXXSKGU+dv8Iahi1Yuuv/76GDx4cNHX0vjx4wtWnKvrkCp7pdBJsVZoX7ZEAGrB94dyAlDpveH888/PhaYK7bd0vyYFy4q9t6Q5Fnudldo7WQJQrTnuUiHWUu+nX3zxRa5i3nXXXVfyJdeSAaj0OjnmmGMaXDO9B6d/W1JwTyNAgAABAgQIECBAgAABAgQIECBAgAABAtUgIACVcRUFoJoHOH369NxN73QTs66lyk+pApRGgAABAgQIECBAgAABAgQIECBAgEDHEWjvAFQKIaVqLFdffXUDtO7du8cTTzwRqXpSXXvwwQdzQaX5fzdZ97MUbNl7771LhmsKBaAef/zx2HbbbSNVZFqwFQtbLHhcY6GFVKnmoYceylW7mr+VemA/nXPEiBEFgzx150nBmq233jr+9a9/Fdx4P/7xj+O+++6rF94qJwCVvgCrWJik7kKjRo2KFDwr1upCaQv+vLkBi5YYd9o7aVyp4k+xVijg8eSTT+YqGs2aNatgt/T78SuvvLLRsMLTTz+dC8qlME+hloIXgwYNapE3kFLGrRmAKlWJKYX+UsWdYoHCFIJKAbYZM2bUs5g/BJWqw6UqcXWtsepw6ZhiVaPmv0BjAct0XAob3njjjfUqTzUlAJUCcCk4kyq5pZbutYwcOTLeeeeduP3226MulFlOACpVskpV4Yq9h6fzl3p9FnovTP1K7Z0sAajWGneqNJbmk0yLtXLeT8sJlabzt2QAKoXUll9++YKV6VKYM+1djQABAgQIECBAgAABAgQIECBAgAABAgQIVIOAAFTGVRSAah7gzjvvHM8991y+8+qrr5779tLGbrQ170p6ESBAgAABAgQIECBAgAABAgQIECDQmgKVEIBqrGrLH//4x9hjjz3yBKeeemqkKjsLtq5du0YKMa2zzjq5INBmm20W//jHPwrSFXvoPz2E/vbbb0eqyvTss8/m/rzwwguRAkSpEtLCCy/c6FKkQMf8Y13w4DvuuCMX6qhrpapOrb322vHwww/HCius0Oh1SwV6ClWfKhUkKhSaKjSIxoJj6fiWrjDTUuO+5557ctWYirVC424slJIqtTz22GOx3nrrNbpWKaRz0EEH5UI0hVqhgE1zX/+lQiytGYBKe33PPfcsOPT0nnP33Xfnqoc11tJrMQXOUlWe+VtdCGqTTTaJ+++/P5ZZZpn8j1NFuVQxZ9q0aZGCgSlwlv6kc6WAUfpit8ZaqTBTofeOUn3qrtdYQO7rr7+u9/5SKgBVbrWw559/Pldh7rPPPmvSe2GpvdPcAFRrjrvUe1G572kJKr2W014pFnZMx7RkACqdL732b7311gbrlAK/KcCqESBAgAABAgQIECBAgAABAgQIECBAgACBahAQgMq4igJQTQe87bbb4sgjj6zXMd3M7N27d9NPpgcBAgQIECBAgAABAgQIECBAgAABAu0qUAkBqMYetp+/glAKQqRQxaRJkxqYzR+GaG4AKutCNDUAVSqcUKx6UqFxpgfnUyhh5ZVXzgW2evbsmQuDrb/++rHsssvmK8vU9S0VJFqwuk4xm1JzaOsAVKoIlMZeqpUKeKRwVKooVhd6SwGVFFBIwZ1CrViorthapXMVaj/4wQ9yVc9SUCRrKzXH1gxAHX300XHJJZdknuNdd90VQ4YMiYUWWqjeuVIIKoXJ0hez9erVKytVvn+pMFNzA1DlBuTqBlIqAHXggQdGqhZW6kvpSr0XpkpUjzzySHTr1q2eYam909wAVGuO+4orrohhw4YV3QtNCSx99dVX0b9//0aDR005XzkbdOLEifUCsnV90hqnAN9KK61UzmkcQ4AAAQIECBAgQIAAAQIECBAgQIAAAQIEKlpAACrj8ghANQ0w3fTZfPPN47333st3TN9omm4saQQIECBAgAABAgQIECBAgAABAgQIdDyBSghAffDBB5GCBdOnT28AuOWWW+ZCJ0sssUS88cYbscUWW8S7777b4LhDDjkkrrrqqtzfl3rovylhlVIr+u2338Yrr7wS1157bVxzzTUxY8aMol0WrACVQkvFgjDpJCmAs/fee5caQrN+XioAteBYi12klHXfvn0jVfFabLHF6p2iuQGLlhp3Y3spDXTBPVJqnvPvv1IL0tjcO3fuHA899FCkfZ+1lTJurQBUqRBRsT1RaL7JPQX6UgCtU6dO9Q5J9ytGjRoVgwcPzkoVn3zySa6a1JVXXhkPPvhg0fM1NwDV1MpepQJQ5YZvSlWZK7YHSu2d5gagWnPcjYXumvO6SpUGU8XBYq3cuZS7OefMmRPdu3cv+G9IucHOcq/lOAIECBAgQIAAAQIECBAgQIAAAQIECBAg0F4CAlAZ5QWgmgaYbuhcdNFF+U7f+973YsqUKbHCCis07USOJkCAAAECBAgQIECAAAECBAgQIECgIgQqIQA1d+7cXIjhhhtuaGDStWvXePzxx3PVjFIoJ1WAKtRSNZRBgwblflQqrJIlAJXCHSmolSrT3HvvvfHMM89EenC9nLZgqKixkMMiiyySq8zSu3fvck7d5GMaCxI15drNtW5uwKKxcTcl5NDUcZcab1PCEKmay2abbRb//Oc/S+7lJi/sfB1Kjbm1AlClbIuFZwrN9bPPPotUjevJJ5+M9F6wYAhq9dVXz1WBKlUJaf5zp9BiGuPDDz8c99xzTy7w9P7775dF3dwA1OWXXx6HH354WddIB5UKQM3/ftfYSUuF0do6ANVa427s35DkkyqqPfXUU7kKeeW2UhX9mvKaL/eaJ554YowcObLB4ausskr87W9/K/c0jiNAgAABAgQIECBAgAABAgQIECBAgAABAhUrIACVcWkEoMoHfOedd3LVn2bNmpXvNGLEiDjuuOPKP4kjCRAgQIAAAQIECBAgQIAAAQIECBCoKIFKCEAlkFRlftiwYQVt6h6aL1bhY9FFF82FIHr16pXrXyqA0ZQA1HvvvRcPPPBApDGkINYXX3zR7PVbMAA1dOjQuPrqqwueb8E5NfuiRTo2FiRqyrWba10qnFMsJNNe404hmX79+kUKWrR2a6lgRSnj1gpA/e///m+ugtXMmTNblCqFnwqFoPbbb7/cF7cVey/75ptv4vnnn4+bb745V1Xt9ddfb/a4mhuASlXsdt5557KvWyoAVW6FtkoLQLXWuJs7z8YWZOrUqblKcKnSWKHWUq/T+c/98ssvx9prr13weo899liLVIYrexM6kAABAgQIECBAgAABAgQIECBAgAABAgQItIKAAFRGVAGo8gGHDBmS+zbEurbSSivlvnUxVYHSCBAgQIAAAQIECBAgQIAAAQIECBDomALtFYA68MADc6GiuuuncNG2224bs2fPbgB58MEHx4UXXhi77bZbLoS0YFt33XVz1ZK6deuW+1FzQzl1500VYlJ1pzPPPDPSQ/At1RZ8+L+xME9rhVPq5tJeQaK665cK51RaAKpUNZiW2iPpPIccckhcddVVmU9Zyri19lip62aZ2EILLRTLLrtsg0pQe+21V4wePbpeCCq9D5x77rlx2WWXFQ2xNHUszQlANSVQWDceAajPc+/36X29UFtw75YKQDUl9Frue1RrBKDStX/84x/HlClTGkw73aMrFpht6j52PAECBAgQIECAAAECBAgQIECAAAECBAgQaC8BAaiM8gJQ5QGmm/x77LFHvYPTDdhdd921vBM4igABAgQIECBAgAABAgQIECBAgACBihRorwDUggGXVGmpT58+8cYbbzRwSgGnFGLo379/waoyC4apsgSg3nzzzUjnS1/+1NJNAOo70VIhmVoOQBWbe1P3YynjjhiASgYpBJUqQXXu3LkeSQpBjRo1Kvd3l156aZxwwgmRqj+1ZGtOACqNNQU311lnnbKHIgDVsgGoVJEsVeFaYoklyl6DUq+f1gpAXX755XHEEUc0GOdiiy0WH3zwQSy88MJlz8GBBAgQIECAAAECBAgQIECAAAECBAgQIECg0gQEoDKuiABUeYD9+vWLF198MX9w7969I92s1wgQIECAAAECBAgQIECAAAECBAgQ6NgClRKASpWfBg4cGBMmTGgAmoIOBx10UFxzzTUFsdMD44cffnj+Z80NQP3973+PHXbYIV599dVWWdSmBKDSg/qPPfZYbLDBBq0yFhWg/hWbbbZZ/OMf/yjou2DQpS0rQAlAld7yxUJQO++8c6y11lpx8sknlz5JM45oTgCqOUEzAaiWDUA1Zw3SFwOm9f7qq68K7pTWCkB98cUXuWqGX3/9dYPrXnvttZHeuzUCBAgQIECAAAECBAgQIECAAAECBAgQINBRBQSgMq6cAFRpwIkTJ8ahhx5a78CHHnoo1l577dKdHUGAAAECBAgQIECAAAECBAgQIECAQEULVEoAKiE19tB/GufcuXMbWKZwVPp9ZarwUdeaE4D6/PPPY++9944HHnig7PVKIYyePXvG7rvvHnvuuWek6lEDBgwo2L/QOIcOHRpXX311weMXXXTRePTRR6NXr15lj6cpBwpACUA1JxRSzh4rVTmnnHOUc0x6/a288soxa9aseof/3//9X3z00UflnCJ3zDLLLBPbbbddpApSm266aaTXZQofFmr77LNP3HjjjfWqT6X3jt122y0eeeSRgn2a4ywA1TTTxgK0aVG6d+8eTzzxRKy66qpl74tSocfWCkClAaYqhOPGjWsw1hTIevjhh8uegwMJECBAgAABAgQIECBAgAABAgQIECBAgEClCQhAZVwRAajGAb/99tvYfPPN46233sofmG7wjRo1KqO87gQIECBAgAABAgQIECBAgAABAgQIVIJAJQWgHnzwwUjV6AsFnYpZpQfaJ0+eHCussEL+kOYEoFKo4YADDmh0Sbp06ZILSQ0aNCj69OkTyy67bL3jG3tgvlCgqVTI4e67745U0aY1mgBU0wJQpUI9C1Yha401a+o5S425OcGccsZQ6vU3fPjwuPjii8s5VcljZs6cmXtNvvzyy/WOTdVzPv7444L9U4WoVGUrhRbXXHPNSK/rulYqzFSoOlepPs1xLvXesGA1uWJQzR1bqb1TrEpZe467sUBpoQBqqc3129/+Nk499dSih7VmACoFcdO/hYXa3/72t1hllVVKDd/PCRAgQIAAAQIECBAgQIAAAQIECBAgQIBARQoIQGVcFgGoxgH/8Ic/xEknnZQ/KN0InDJlSu7b8jQCBAgQIECAAAECBAgQIECAAAECBDq+QCUFoN5+++3YbLPN4p///GfZsIUqsnzwwQeRKmVMnz694HnSz1Ll+8UXXzz38xSWSOdJgaNi7dhjj43f/OY3scgiixQ9pqkBqFtvvTV33WKtKaGa9957L7bddtv49NNPY5NNNskFOzbeeONcxZP0sHwKa3Xq1Cl/KQGopgWg3njjjdhiiy3i3XffLbhcaW/84he/KHvftsWBpUIszQnmlDPuVH0phTeeeeaZgoen6jbXXXddFHvvKeca8x/zySef5MJMC4agFqwE1aNHj5gwYUL07t276CVKBYYEoObRVWIA6oorrohhw4YVXdumBJZK7YN0kaacr6l7OoWAU3Wzd955p0HX008/Pc4888ymntLxBAgQIECAAAECBAgQIECAAAECBAgQIECgIgQEoDIugwBUccAvv/wyfvzjH0d6WKCuHXbYYW6sZNxzuhMgQIAAAQIECBAgQIAAAQIECBCoJIFKCkCVE0Ra0K7QQ+ilHl5fMABVqmLNgscXW7/GAk2FKkCVCqgUCncVu/bjjz+eC0DNnj274CEpnJNCOnVNAKppAajPPvssdtlll0jOhVpT1qqtXv+l9ldrBaBSeGPw4MFxww03FJxqCujdf//9scwyy7QYRQpBpYDahx9+WO+cdSGo9D53yy235KpFNdZKrbMA1Dy9SgxAlXoPTMG3e+65p0HlvkL7IVVg2mmnnWLOnDlFt0trBqDSRU877bQ4++yzG1x/pZVWihQWbqkAYYu9CJ2IAAECBAgQIECAAAECBAgQIECAAAECBAiUISAAVQZSY4cIQBXXueCCC+L3v/99/oB0gz7dMF166aUzqutOgAABAgQIECBAgAABAgQIECBAgEClCFRSACqZnHrqqfHb3/62LJ409hSk2H777esd39QAVKmgSLGH/RccZGNjLxSAKlUpZ8UVV4xHH300Vl999ZIev/rVr4p+eVVyStWt0gP9dU0AqmkBqOR29NFHxyWXXFJwLdLvzR977LFYb731Gl2rr776Klf1K1VHStW51l9//dhwww1za7zuuutGt27dYuGFFy653uUcUGpft1YAKo2tsWo8hfZjofmkINXw4cNzQao01l69esVaa60V66yzTs4tVTWrq+KW+qfKUun9oEuXLvVOl0JQ6U96LaVzNNZKVfoSgJqnV4kBqFLvp2nc55xzTowYMaLR8FAK0e28884xderURvdKaweg3nzzzfjhD39YcAwPPvhg9O3bt5y3AccQIECAAAECBAgQIECAAAECBAgQIECAAIGKEhCAyrgcAlCFAT/++OPcjcBUBaqunXzyyfHzn/88o7juBAgQIECAAAECBAgQIECAAAECBAhUkkClBaDuuOOO2HPPPcsi+rd/+7d46qmnYuWVV653fEsHoMqp7pMeVk8PpKcARaG2yCKLxCOPPBKpCsn8rbHgUjru0EMPjUsvvbRBqGP+c7z11lux3XbbxWuvvVbw2muvvXY8/PDDscIKK+R/LgDV9ADUvffem6sClYI5hdrBBx8cV155ZaNrlUJSKbA3a9assteqrBdDgYPaMwD117/+NbbaaqtI9xoKtfSzO++8M5Zaaqmi00v7eeutt45Uoa1QWzB0lvb02LFjo2vXrg3W4JtvvokJEyZEquZWrKV1TaGWVC2tWEshq+uuu65egKbU+01zgmYpqJPuyRRr6X1y9913L7k1mju2UnunEgNQCaPU++lCCy2UC9Ttv//+BUNQ7777bu5n6XVaqrV2ACpdP+3XFNxbsA0aNCi3DzUCBAgQIECAAAECBAgQIECAAAECBAgQINDRBASgMq6YAFRhwNNOOy2uuuqq/A/Tt06mb6T8/ve/n1FcdwIECBAgQIAAAQIECBAgQIAAAQIEKkmg0gJQ//u//xtbbrllzJw5syRTCqOkUMOCFXNKPfSfHiqfOHFivnpMqWumh+bHjx+fq9xTqKXw03777Zf7HWpjrVBooVRQJJ0vVcQ68cQTo1OnTg1O/8UXX8SwYcMafRg+fbHVBRdcUO+BfwGopgegPvnkk9hxxx3j6aefLrrMZ5xxRq6K2YJViFKHtKf33XffeOihhxrtn0IcLdFKhVha4hrzn2P+oM/s2bPjoIMOihtvvLHoZQYPHhyXX355LLbYYg2OSZWyUvWnq6++umj/gQMH5gJPnTt3zh1TV6ErvacVCkGlalGTJ0+O5ZZbrsE5v/322xg1alQcd9xxMWfOnKLXXPC9Ix1Y6v1GAOo7ztYObpUKzdWNZI899oizzz47V3Utva++9957ccstt+TCb59++mlZL422CEBdc801MWTIkAbjSf/mffDBBwVfO2UN3kEECBAgQIAAAQIECBAgQIAAAQIECBAgQKCdBASgMsILQDUETN8WusUWW0T6RsS69vvf/z53s1IjQIAAAQIECBAgQIAAAQIECBAgQKC6BNorAHXIIYfU+xKmOtXPPvssV2Xn8ccfLwmdHlb/zW9+0+C4UoGEBUMMH330UfTr16/RAFMKtPzyl7+Mww8/PFdJKQUmXnnllbjssstyIY75f59abOCFHv5PQZEU9EjnaKylylHnnXderoJUevj966+/zlUpScGo5557rmjX9OVWqfpTz5496x0jANX0AFQCTFVXSv2ufMMNN8xVoklhqbq1uvvuu3Nr9frrrzd5rUq+EIoc0J4BqDSkUtWu0jEpHHTmmWdG//79c9Wg0utoypQpceyxx8bUqVOLTj2FElNFrh122CF/zPXXXx8pVJVasRBU+pK3a6+9NncPJL2mU6jt/vvvz4UMG3sd1V1EAGqeRKVWgEpjS++TJ5xwQnNfNmX3a4sAVAq4pn9v0n8XbFdccUUcdthhZY/XgQQIECBAgAABAgQIECBAgAABAgQIECBAoBIEBKAyroIAVEPAI488Mm677bb8D1ZbbbV45JFHCn67aEZ+3QkQIECAAAECBAgQIECAAAECBAgQaGeB9gpANfbweF0ll1I0KVSy8847NzisqQGodIJyr1lqTI39vNic//73v+eCHK+++mqW0xfsm4IdJ598cr3qT+lAAajmBaDS3tp7773jgQceaPG1Ouecc2LEiBEN1qq5F2rvAFS54b7mzO/QQw+NSy+9tF6lrQUruRULQc2aNStS6HHu3LlNvnShak6l3m9UgPqOubUrQKUrpVBbqtY3adKkJq/v/B3S/mlsj7RFACqN52c/+1kutLdg23zzzXMVzTQCBAgQIECAAAECBAgQIECAAAECBAgQINCRBASgMq6WAFR9wJdeeim23Xbben959dVX575xVSNAgAABAgQIECBAgAABAgQIECBAoPoEKjEANX8ll2Li3bt3jyeeeCJWXXXVBoeUCiQUquLSUmGRVJlmzpw5BYd98MEHx5gxYwoGXG699dYYOHBgWZWkyt2Fffv2jQkTJuQq6yzYBKCaF4BKjilos91228W7775b7lKUPK6xtSrZucgBLbWny71+oaDP+++/HzvttFP85S9/Kfc0JY9bY401cgG0H/zgB/WOTYGrYcOGRbqnUdeKhaBSpamZM2cWDLh06tQpV+GtUFt00UXj0UcfjV69euV/XOr9RgDqO8m2CEClq2UNlab7ZKnKVQofFWttFYBK+y39m1WopXt6a621VsnXjAMIECBAgAABAgQIECBAgAABAgQIECBAgEClCAhAZVwJAaj6gPvuu2/uoYG69qMf/Sjuv//+jMq6EyBAgAABAgQIECBAgAABAgQIECBQqQKVGIB6/vnnY6uttorPPvusKFuhEFPdwaUCCYX6pkofI0eOjJNOOqlZS5WCTyl48fLLL0d6ML5QW3fddeORRx6Jbt26Ffx5S4agevbsGXfddVeDkEjdhQWgmh+ASoZTpkyJHXfcMT7++ONm7Zf5O22yySZx2223xcorr5z5XPOfoBICUGk8WcMo88+pR48ekUI0G264YUGrQtdqSggqve/87ne/i3SvpFjA7fLLL4/DDz88f/1S7zcCUN8tVVsFoNIV33zzzdhvv/3imWeeadLrKoURr7vuupg6dWrsscceRfu2VQAqDeCHP/xhbj4LtvTvVbF/b5o0aQcTIECAAAECBAgQIECAAAECBAgQIECAAIE2EhCAyggtAPUd4JNPPhl77713PdF0M6p3794ZlXUnQIAAAQIECBAgQIAAAQIECBAgQKBSBSoxAPXRRx9Fv379Gn1wffjw4XHxxRcXZC0VSCgWnkpVYU455ZQ477zzmrRcSy65ZKSqVbvuumtMmjQpN/YUqFqwJeu77747VxGnWEsP3R9wwAHx+uuvN2kM8x+cHtq/4oorIlXJKtYEoLIFoJLrK6+8EgMGDIjnnnuu2WuVAhopUNO1a9dmn6NYx0oJQKXxpTBRCg2lew7NbZtvvnnccMMNscoqqzR6irQe6TXw1ltv5Y9Lr71lllkmvve979XrO38lqApwV18AACAASURBVLq1SFWe9tlnn9xrtVBLwbcUWFtkkUVyPy71fiMA9Z1iWwag0lW/+OKLOPXUU+OSSy4pWpmvbnRdunSJs88+O9K/LWlt77zzzooJQKVxnXbaaQ2243LLLZd7baUArkaAAAECBAgQIECAAAECBAgQIECAAAECBDqCgABUxlUSgPoOcMHqTz/5yU9i3LhxGYV1J0CAAAECBAgQIECAAAECBAgQIECgkgUqMQCVwkNDhgyJa6+9tijdhAkTGnyhU93BpQIJjVWP+vbbb2P8+PExbNiw+PTTT0suXQpNnH/++fnqPe+9916k362+9NJLBfsOHDgwxo4dG507dy567q+++ipGjRoVZ5xxRqT/XW5bbbXV4re//W0uvNGpU6dGuwlAZQ9AJeC0Pun36CeffHLMmDGj3KWKtFYpaLfbbruVXKuyT7rAgZUUgEpDS6+tiRMn5qyKvT4KzTUFDC+44IJcMLAudFTK5O23346jjz46F1Sqa8VCUOn9JlXROeigg/JrkV5/KQhTqKUQ1cMPPxwpkJVaqfcbAajvFNs6AFV35Q8//DBuv/32+O///u/461//mgtGpZZCTxtvvHEceuihuWpRaa/VtVIBqFQlatCgQaW2Yov8/J133sn9G1MoWJsq/e2yyy4tch0nIUCAAAECBAgQIECAAAECBAgQIECAAAECrS0gAJVRWABqHmC6EZputM7f0o3IXr16ZRTWnQABAgQIECBAgAABAgQIECBAgACBShZorQBUJc+5nLGlB+RTBZirr746pkyZEqkqVWqp0kbPnj2jf//+MXTo0OjRo0c5p2vWMak6TfrdbQrY3HffffHGG29E+ru6lirarLnmmpEq0qQH8ddYY40otp7NGoBOZQukcE+qPHTrrbdGCiS89tpr+ZBFOsliiy0Wq6++eq5K2ODBg3PrViqkVvbFO9iBKcTx6quv5gIpyStV0qp7faWppFDKqquumtvXKfSU7lOkv2tqq7tOeg2n66TXT/q7QpWgNtxww1zwcYkllmjqZRxfpQKlAlDlhrlaiidVFnzggQcanC59ueHNN9/cUpdxHgIECBAgQIAAAQIECBAgQIAAAQIECBAg0KoCAlAZeQWg5gEOGDAgHn300bzm1ltvHTfddFNGXd0JECBAgAABAgQIECBAgAABAgQIEKh0AQGoSl8h4yNAoCUFZs2aFT/96U/jkUceqXfa9dZbLxeUEoJqSe2Oe67GAlDp3837778/tt9++zabYArCHnjggQ2ul8KB77//fiy99NJtNhYXIkCAAAECBAgQIECAAAECBAgQIECAAAECzRUQgGqu3P/rJwCl+lPGLaQ7AQIECBAgQIAAAQIECBAgQIAAgQ4tIADVoZfP4AkQaIZAqqR20EEHCUE1w65Su3z++eex1157xfTp02P55ZfPVQ5ba621ctXE1l577dzfLbvssmVXXjv//PPj+OOPLzjdFJJ77LHHYoMNNmgzjq+//jq6detWr7Jc3cUvvvjiGD58eJuNxYUIECBAgAABAgQIECBAgAABAgQIECBAgEBzBQSgmiv3//oJQEUccMAB8fDDD+clt9pqqxg/fnxGWd0JECBAgAABAgQIECBAgAABAgQIEOgIAgJQHWGVjJEAgZYWSCGoIUOGxIMPPljv1KkS1C233BJLLbVUS1/S+VpRIAWgdttttwahtvkv2b1793jiiSdyoajG2ldffRX9+/eP++67r+Bhqf/kyZNjhRVWaMUZNTz1sGHD4oorrmjwg4033jj+/Oc/t+lYXIwAAQIECBAgQIAAAQIECBAgQIAAAQIECDRHQACqOWrz9an1ANRf//rX2GGHHeopTpw4MffNeBoBAgQIECBAgAABAgQIECBAgAABAtUvIABV/WtshgQIFBaYPXt2/OxnP2sQgkqVg/74xz8KQXWgjZMqJO2zzz5x9913NzrqsWPHxuDBg4seM3fu3Bg5cmScdNJJRY9J17nxxhujc+fObSr09NNPx2abbVbwmi+99FKu4pVGgAABAgQIECBAgAABAgQIECBAgAABAgQqWUAAKuPq1HoAatCgQfGnP/0pr7jlllvGzTffnFFVdwIECBAgQIAAAQIECBAgQIAAAQIEOoqAAFRHWSnjJECgNQSEoFpDtX3Oec4558TJJ5/c6MW7dOkSv/zlL2Po0KGx4oorRvo3MIWeZs6cGVOnTo3zzz8/HnjggUbPMW7cuBg4cGC7THLttdeOl19+ucG1jznmmLjgggvaZUwuSoAAAQIECBAgQIAAAQIECBAgQIAAAQIEyhUQgCpXqshxtRyAUv0p4+bRnQABAgQIECBAgAABAgQIECBAgEAVCAhAVcEimgIBApkEUgjqsMMOi3vuuafeeVJFnVtvvTW6du2a6fw6t41Auu+11VZbxccff9xqF+zZs2fuiwWXX375VrtGYydO1alOPPHEBocsvfTS8f7770cKeGkECBAgQIAAAQIECBAgQIAAAQIECBAgQKBSBQSgMq5MLQegDjrooHjwwQfzgltssUXccsstGUV1J0CAAAECBAgQIECAAAECBAgQIECgIwkIQHWk1TJWAgRaS+Dbb7+NQw89tEEIarXVVos77rhDCKq14FvwvKmS0+mnnx5nn312C561/qnGjh0bgwcPbrXzlzrxjBkzonv37jFnzpwGh6awXv/+/Uudws8JECBAgAABAgQIECBAgAABAgQIECBAgEC7CQhAZaSv1QCU6k8ZN47uBAgQIECAAAECBAgQIECAAAECBKpEQACqShbSNAgQyCyQQlBHHXVU3H777fXOlUJQt912Wyy33HKZr+EErSvwySefxMCBA+Pee+9t8QsNGzYsLr744navsrT77rvHxIkTG8wv/X0K62kECBAgQIAAAQIECBAgQIAAAQIECBAgQKBSBQSgMq5MrQagDj744Ljvvvvyeptvvnmkb4bTCBAgQIAAAQIECBAgQIAAAQIECBCoLQEBqNpab7MlQKBxgVRF6Mgjj2wQgvrBD34Qd955pxBUB9hAX3zxRS7Idu2117bIaBdaaKH43e9+F8cee2y7h5/ShNL9vH322afB3NI43333XXu0RVbdSQgQIECAAAECBAgQIECAAAECBAgQIECgNQQEoDKq1mIA6pVXXoltttmmntyECROiT58+GTV1J0CAAAECBAgQIECAAAECBAgQIECgowkIQHW0FTNeAgRaW0AIqrWFW//8aQ0fe+yxOOGEE2Lq1KnNvmD//v1z4ae11lqr2edo6Y7ffPNNLL/88vHxxx83OPW5554bxx9/fEtf0vkIECBAgAABAgQIECBAgAABAgQIECBAgECLCAhAZWSsxQDU4YcfHnfccUderlevXjFx4sSMkroTIECAAAECBAgQIECAAAECBAgQINARBQSgOuKqGTMBAq0tkAI0P//5z+Pmm2+ud6lUCer222+P7t27t/YQnL+FBD755JN49NFH4957740nnngi3n///fjXv/7V4OzLLbdcrLTSSrHFFlvE7rvvHj/5yU9i4YUXbqFRtOxpjjnmmLjooosanDQFtV566aWWvZizESBAgAABAgQIECBAgAABAgQIECBAgACBFhIQgMoIWWsBqHfffTdS4GnOnDl5uXHjxuVu4mgECBAgQIAAAQIECBAgQIAAAQIECNSegABU7a25GRMgUJ5AsRDUyiuvHHfeeacQVHmMjmoFgeeffz423HDDgmeeMmVK9O7duxWu6pQECBAgQIAAAQIECBAgQIAAAQIECBAgQCCbgABUNr+otQDUGWecEVdeeWVebbXVVovHH388o6LuBAgQIECAAAECBAgQIECAAAECBAh0VAEBqI66csZNgEBbCKQQ1IknnhjXXXddvculENRtt90W6b8agfYQ2GijjeK5555rcOkjjjgiRo8e3R5Dck0CBAgQIECAAAECBAgQIECAAAECBAgQINCogABUxg1SSwGozz//PH70ox/F119/nVe76KKLYv/998+oqDsBAgQIECBAgAABAgQIECBAgAABAh1VQACqo66ccRMg0JYCI0aMaBCC6t69e64SlBBUW66Ea9UJXHzxxfHzn/+8AcjSSy8d77//fnTp0gUWAQIECBAgQIAAAQIECBAgQIAAAQIECBCoKAEBqIzLUUsBqEsvvTTOPvvsvFi3bt3iL3/5S3Tu3Dmjou4ECBAgQIAAAQIECBAgQIAAAQIECHRUAQGojrpyxk2AQFsLCEG1tbjrNSbw8ccfx/LLLx/ffPNNg8PGjRsXAwcOBEiAAAECBAgQIECAAAECBAgQIECAAAECBCpKQAAq43LUSgBq9uzZsdFGG8UHH3yQFzv11FPjqKOOyiioOwECBAgQIECAAAECBAgQIECAAAECHVlAAKojr56xEyDQ1gLp3sqYMWPqXTZVgrr99tvjBz/4QVsPx/VqXGDfffeNCRMmNFDo169f3HfffTWuY/oECBAgQIAAAQIECBAgQIAAAQIECBAgUGkCAlAZV6RWAlC33HJLDB8+PK+18MILx4svvhiLL754RkHdCRAgQIAAAQIECBAgQIAAAQIECBDoyAICUB159YydAIH2ECgUglpuueXizjvvFIJqjwWp4WveddddsdtuuzUQSP+2v/3227HSSivVsI6pEyBAgAABAgQIECBAgAABAgQIECBAgEClCQhAZVyRWglA9e3bN6ZPn57XOuyww+LMM8/MqKc7AQIECBAgQIAAAQIECBAgQIAAAQIdXUAAqqOvoPETINAeAmeddVZcdtll9S6dQlC33XZbrLbaau0xJNesQYE5c+ZEqkA2Y8aMBrP/zW9+E7/4xS9qUMWUCRAgQIAAAQIECBAgQIAAAQIECBAgQKBSBQSgMq5MLQSgHnvssdh///3zUgsttFD8+c9/zt0Q0QgQIECAAAECBAgQIECAAAECBAgQqG2BYgGojz76qLZhzJ4AAQIlBEaOHBljxoypd9QyyywT119/ffzwhz/kR6BNBH71q1/FRRdd1OBaq6yySvztb39rkzG4CAECBAgQIECAAAECBAgQIECAAAECBAgQKEdAAKocpUaOqYUA1KBBg+JPf/pTXmGvvfZq8K2EGRl1J0CAAAECBAgQIECAAAECBAgQIECggwoUC0B10OkYNgECBNpUYIkllojFFlus3jVTVZ6ZM2fG7Nmz23QsLkaAAAECBAgQIEAg/X/TFVdcMXr06BE77LBDDBw4UDjftiBAgAABAgQIECBAgACBihEQgMq4FNUegHr99ddjyy23rKc0adKkWHfddTPK6U6AAAECBAgQIECAAAECBAgQIECAQDUICEBVwyqaAwEC7Smw+OKLR/ozfxOCas8VcW0CBAgQIECAAIH5BXbddde44IILYo011gBDgAABAgQIECBAgAABAgTaVUAAKiN/tQegjjvuuBg3blxeqU+fPjFhwoSMaroTIECAAAECBAgQIECAAAECBAgQIFAtAgJQ1bKS5kGAQHsKpG/aT9Wg5m9CUO25Iq5NgAABAgQIECCwoMDpp58eZ555JhgCBAgQIECAAAECBAgQINBuAgJQGemrOQD1wQcfRK9evWLWrFl5pbFjx8b222+fUU13AgQIECBAgAABAgQIECBAgAABAgSqRUAAqlpW0jwIEGhvgWIhqI8++ii++eab9h6e6xMgQIAAAQIECBCIrbfeOvfFyd26daNBgAABAgQIECBAgAABAgTaXEAAKiN5NQegzjvvvDj33HPzQquttlo89thj4YGGjJtGdwIECBAgQIAAAQIECBAgQIAAAQJVJOD3hVW0mKZCgEC7Cyy66KKx5JJL1hvH3LlzY+bMmUJQ7b46BkCAAAECBAgQIJAEevfunXt+6Pvf/z4QAgQIECBAgAABAgQIECDQpgICUBm5qzUANWfOnNhwww1jxowZeaFzzjknfvrTn2YU050AAQIECBAgQIAAAQIECBAgQIAAgWoSKBaAWnrppatpmuZCgACBNhPo1KlTdOnSpcH1Zs2aFen+jUagNQRmz54dn3/+eWuc2jkJECBAgACBKhTYb7/9Yvz48VU4M1MiQIAAAQIECBAgQIAAgUoWEIDKuDrVGoC65557YsiQIXmdRRZZJKZNmxbpvxoBAgQIECBAgAABAgQIECBAgAABAgTqBIoFoFLFEo0AAQIEmicwZsyYOPXUU+t1XmKJJXIPmaYvsNMIECBAgAABAgQItIbABx98EM8880xMmTIlRo4c2WhA+o9//GPssccerTEM5yRAgAABAgQIECBAgAABAgUFBKAyboxqDUANHDgwHnnkkbzOwQcfHL/73e8yaulOgAABAgQIECBAgAABAgQIECBAgEC1CQhAVduKmg8BApUicP3118cJJ5xQbziLLbZY3HLLLUJQlbJIxkGAAAECBAgQqGKBd955J/7jP/4jHnzwwYKz3GijjeLPf/5zFPu9QBXTmBoBAgQIECBAgAABAgQItJOAAFRG+GoMQL355pvRp0+fmP8bWlMYas0118yopTsBAgQIECBAgAABAgQIECBAgAABAtUmIABVbStqPgQIVJJAsRDUuHHjonfv3pU0VGMhQIAAAQIECBCoUoFddtkl7rnnnoKzS5Wi/P/SKl140yJAgAABAgQIECBAgEAFCghAZVyUagxAnXnmmXH55ZfnZTbddNNIZas1AgQIECBAgAABAgQIECBAgAABAgQILCggAGVPECBAoHUFUghqxIgR9b64buGFF47x48d72LR16Z2dAAECBAgQIEAgIt5///1YY4014tNPP23gccYZZ8SvfvUrTgQIECBAgAABAgQIECBAoE0EBKAyMldbAGrWrFmx3nrrxWeffZaXGT16dPTv3z+jlO4ECBAgQIAAAQIECBAgQIAAAQIECFSjgABUNa6qOREgUGkCN998c/z85z8Xgqq0hTEeAgQIECBAgECNCAwfPjxGjRrVYLa77rprTJw4sUYUTJMAAQIECBAgQIAAAQIE2ltAACrjClRbACp9W2C6gVbXll566XjxxRejc+fOGaV0J0CAAAECBAgQIECAAAECBAgQIECgGgUEoKpxVc2JAIFKFCgWgkoVovr06VOJQzYmAgQIECBAgACBKhG48cYb44ADDmgwmx/96EfxwgsvVMksTYMAAQIECBAgQIAAAQIEKl1AACrjClVbACp9M8uzzz6bVzn66KPjlFNOyaikOwECBAgQIECAAAECBAgQIECAAAEC1SogAFWtK2teBAhUosDtt98eRx55ZL1KUN/73vdi3LhxQlCVuGDGRIAAAQIECBCoEoG33nor/v3f/73BbNIXK3/00UdVMkvTIECAAAECBAgQIECAAIFKFxCAyrhC1RSAeuWVV2KbbbbJi6QHF5555plYaaWVMirpToAAAQIECBAgQIAAAQIECBAgQIBAtQoIQFXrypoXAQKVKlAsBDV27NjYeuutW2TY6QHX9Gfy5Mm5851wwgktcl4nIUCAAAECBAgQ6LgCPv933LUzcgIECBAgQIAAAQIECFSLgABUxpWspgDUiBEj4rrrrsuL7LDDDvGHP/who5DuBAgQIECAAAECBAgQIECAAAECBAhUs4AHoKp5dc2NAIFKFUghqKOOOiq+/fbb/BC7dOmSu8+TNQSVQk/77LNPvalPmDBBhalK3QzGRYAAAQIECBBoIwGf/9sI2mUIECBAgAABAgQIECBAoKiAAFTGzVEtAajPPvssNthgg/jqq6/yIukmWd++fTMK6U6AAAECBAgQIECAAAECBAgQIECAQDULeACqmlfX3AgQqGSBe+65Jw499NAWD0EVCkAdf/zxqkBV8mYwNgIECBAgQIBAGwj4/N8GyC5BgAABAgQIECBAgAABAo0KCEBl3CDVEoAaM2ZMnHrqqXmNlVZaKZ555pko9suLjGy6EyBAgAABAgQIECBAgAABAgQIECBQJQIegKqShTQNAgQ6pEAKQR122GExe/bs/PhTJah032f77bdv1pwKBaB69OgRU6ZMadb5dCJAgAABAgQIEKgOAZ//q2MdzYIAAQIECBAgQIAAAQIdWUAAKuPqVUsAKt0EmzZtWl4jhaGOOuqojDq6EyBAgAABAgQIECBAgAABAgQIECBQ7QIegKr2FTY/AgQqXeDBBx+Mn/3sZ/VCUJ07d45rrrmmWSGoQgGoZDBhwoTo06dPpXMYHwECBAgQIECAQCsJ+PzfSrBOS4AAAQIECBAgQIAAAQJlCwhAlU1V+MBqCEC99tprsdVWW+UnuNBCC8ULL7wQyy67bEYd3QkQIECAAAECBAgQIECAAAECBAgQqHYBD0BV+wqbHwECHUGgWAjqyiuvjJ133rlJU3jrrbdi0003bdAnhZ9SCEojQIAAAQIECBCoTQGf/2tz3c2aAAECBAgQIECAAAEClSQgAJVxNaohAPWrX/0qrrjiirxEqgY1duzYjDK6EyBAgAABAgQIECBAgAABAgQIECBQCwIegKqFVTZHAgQ6gkAKQQ0ZMiS++eab/HA7deoU//3f/92kEFSxAFSPHj1yAaj0X40AAQIECBAgQKD2BHz+r701N2MCBAgQIECAAAECBAhUmoAAVMYV6egBqDlz5sT6668fH374YV4ifRvg7rvvnlFGdwIECBAgQIAAAQIECBAgQIAAAQIEakHAA1C1sMrmSIBARxF49NFHY/DgwZlCUMUCUMng+OOPjxNOOKGjcBgnAQIECBAgQIBACwr4/N+CmE5FgAABAgQIECBAgAABAs0SEIBqFtt3nTp6AGrSpEm5G2F1bamllooXX3wxunTpklFGdwIECBAgQIAAAQIECBAgQIAAAQIEakHAA1C1sMrmSIBARxJIIaiDDjooZs2alR92qgQ1atSo2GuvvUpOpbEAVKr+NGXKlJLncAABAgQIECBAgED1Cfj8X31rakYECBAgQIAAAQIECBDoaAICUBlXrKMHoIYNGxZ//OMf8wo//elP45xzzsmoojsBAgQIECBAgAABAgQIECBAgAABArUi4AGoWllp8yRAoCMJTJ48OQ444IB6Iaj0fj169OiSIajGAlDJYMKECdGnT5+OxGGsBAgQIECAAAECLSDg838LIDoFAQIECBAgQIAAAQIECGQSEIDKxBfRkQNQX375Zay99trxzTff5BUmTpwYvXr1yqiiOwECBAgQIECAAAECBAgQIECAAAECtSLgAahaWWnzJECgowkUC0FddNFFsd9++xWdTqkAVAo/pRCURoAAAQIECBAgUFsCPv/X1nqbLQECBAgQIECAAAECBCpRQAAq46p05ADU9ddfHyeccEJe4N///d/j6aefziiiOwECBAgQIECAAAECBAgQIECAAAECtSTgAahaWm1zJUCgowmkENSgQYPi66+/zg89vW83FoIqFYDq0aNHTJkypaNRGC8BAgQIECBAgEBGAZ//MwLqToAAAQIECBAgQIAAAQKZBQSgMhJ25ADUHnvsEVOnTs0LnHLKKXH00UdnFNGdAAECBAgQIECAAAECBAgQIECAAIFaEvAAVC2ttrkSINARBdK9oP3337/sEFSpAFQyuPDCC2PAgAEdkcOYCRAgQIAAAQIEming838z4XQjQIAAAQIECBAgQIAAgRYTEIDKSNlRA1D/+Mc/4sc//nF+9umXFM8++2x07949o4juBAgQIECAAAECBAgQIECAAAECBAjUkoAHoGpptc2VAIGOKpBCUAcccEB88cUX9e4NjRw5Mlchav5WTgBKFaiOuhOMmwABAgQIECDQfAGf/5tvpycBAgQIECBAgAABAgQItIyAAFRGx44agEo3tM4///z87LfaaqsYP358Rg3dCRAgQIAAAQIECBAgQIAAAQIECBCoNQEPQNXaipsvAQIdVeC5556Lfffdt14IKs3l3HPPrReCKicAlfpNmDAh+vTp01E5jJsAAQIECBAgQKCJAj7/NxHM4QQIECBAgAABAgQIECDQ4gICUBlJO2oAaqONNop33303P/tLLrkkd9NLI0CAAAECBAgQIECAAAECBAgQIECAQFMEPADVFC3HEiBAoH0FyglBlRuAGjBgQFx44YXtOyFXJ0CAAAECBAgQaDMBn//bjNqFCBAgQIAAAQIECBAgQKCIgABUxq3REQNQTz31VPTv3z8/80UXXTSmT58e3//+9zNq6E6AAAECBAgQIECAAAECBAgQIECAQK0JeACq1lbcfAkQ6OgCKQS1//77x2effVZvKr/5zW9iyJAhUW4AqkePHjFlypSOzmH8BAgQIECAAAECZQr4/F8mlMMIECBAgAABAgQIECBAoNUEBKAy0nbEANRJJ50Uf/jDH/Iz9w19GTeB7gQIECBAgAABAgQIECBAgAABAgRqWMADUDW8+KZOgECHFZg2bVruy/IKhaB22GGH2HTTTcuaW6oAle4zaQQIECBAgAABAtUv4PN/9a+xGRIgQIAAAQIECBAgQKDSBQSgMq5QRwtAzZ07N9ZZZ5345JNP8jO/6aabYuutt84ooTsBAgQIECBAgAABAgQIECBAgAABArUo4AGoWlx1cyZAoBoEUghqn332qXfPKM3r6KOPjosvvrisKfbp0ycmTJhQ1rEOIkCAAAECBAgQ6NgCPv937PUzegIECBAgQIAAAQIECFSDgABUxlXsaAGoJ554Ivbdd9/8rJdaaqlIN7g6deqUUUJ3AgQIECBAgAABAgQIECBAgAABAgRqUcADULW46uZMgEC1CBQLQTVlfikAlYJQGgECBAgQIECAQHUL+Pxf3etrdgQIECBAgAABAgQIEOgIAgJQGVepowWgTj755Pif//mf/KwHDRoU5557bkYF3QkQIECAAAECBAgQIECAAAECBAgQqFUBD0DV6sqbNwEC1SLw8ssvx5577pmvBNWUClDJYMCAAXHhhRdWC4d5ECBAgAABAgQIFBHw+d/WIECA3A6GpAAAIABJREFUAAECBAgQIECAAIH2FhCAyrgCHSkANXfu3FhnnXXyN7DS1G+88cbYZpttMiroToAAAQIECBAgQIAAAQIECBAgQIBArQp4AKpWV968CRCoFIG33nor0p8sLfU/7bTTcmGmpZZaKs4777yyT9ejR4+YMmVK2cc7kAABAgQIECBAoGMK+PzfMdfNqAkQIECAAAECBAgQIFBNAgJQGVezIwWgJk+eHPvss09+xukG1rRp06JTp04ZFXQnQIAAAQIECBAgQIAAAQIECBAgQKBWBTwAVasrb94ECFSKwKabbpo5AJV1LhMmTIg+ffpkPY3+BAgQIECAAAECFSzg838FL46hESBAgAABAgQIECBAoEYEBKAyLnRHCkD94he/iGuuuSY/4wMOOCDOP//8jAK6EyBAgAABAgQIECBAgAABAgQIECBQywIegKrl1Td3AgQqQWDFFVds92Gk8FMKQWkECBAgQIAAAQLVK+Dzf/WurZkRIECAAAECBAgQIECgowgIQGVcqY4SgJo7d25ssMEGMWPGjPyMb7jhhth2220zCuhOgAABAgQIECBAgAABAgQIECBAgEAtC3gAqpZX39wJEGhvgcmTJ8c+++zT3sPIXV8VqIpYBoMgQIAAAQIECLSagM//rUbrxAQIECBAgAABAgQIECBQpoAAVJlQxQ7rKAGop556Kvr375+fxuKLLx4vvfRSdOrUKaOA7gQIECBAgAABAgQIECBAgAABAgQI1LKAB6BqefXNnQCB9haopADUgAED4sILL2xvEtcnQIAAAQIECBBoJQGf/1sJ1mkJECBAgAABAgQIECBAoGwBAaiyqQof2FECUKeeemqMGTMmP4mBAwfGBRdckHH2uhMgQIAAAQIECBAgQIAAAQIECBAgUOsCHoCq9R1g/gQItLfAW2+9FSkINX78+Nx/26v16NEjpkyZ0l6Xd10CBAgQIECAAIFWFvD5v5WBnZ4AAQIECBAgQIAAAQIESgoIQJUkavyAjhCAmjt3bmywwQYxY8aM/GSuv/762G677TLOXncCBAgQIECAAAECBAgQIECAAAECBGpdwANQtb4DzJ8AgUoSSGGom266KReGSv+7rduECROiT58+bX1Z1yNAgAABAgQIEGgDAZ//2wDZJQgQIECAAAECBAgQIECgUQEBqIwbpCMEoJ5++unYa6+98jNdfPHF46WXXopOnTplnL3uBAgQIECAAAECBAgQIECAAAECBAjUuoAHoGp9B5g/AQKVKJDCT+lPCkKlQFRbtRR+SiEojQABAgQIECBAoPoEfP6vvjU1IwIECBAgQIAAAQIECHQ0AQGojCvWEQJQp512Wlx11VX5me6///5x0UUXZZy57gQIECBAgAABAgQIECBAgAABAgQIEIjwAJRdQIAAgcoWSEGoyZMn58JQ6b+t2Xr06BEXXnihKlCtiezcBAgQIECAAIF2EvD5v53gXZYAAQIECBAgQIAAAQIE8gICUBk3Q6UHoObOnRsbbLBBzJgxIz/TsWPHxvbbb59x5roTIECAAAECBAgQIECAAAECBAgQIEBAAMoeIECAQEcSSGGoVBEqhaHS/26Ndvzxx8cJJ5zQGqd2TgIECBAgQIAAgXYUEIBqR3yXJkCAAAECBAgQIECAAIGcgABUxo1Q6QGov/zlL7HLLrvkZ7n44ovH9OnTo0uXLhlnrjsBAgQIECBAgAABAgQIECBAgAABAgQEoOwBAgQIdESBuqpQTz75ZC4Q1ZItVYGaMmVKS57SuQgQIECAAAECBCpAQACqAhbBEAgQIECAAAECBAgQIFDjAgJQGTdApQegRo4cGeeff35+lv3794/Ro0dnnLXuBAgQIECAAAECBAgQIECAAAECBAgQmCfgASg7gQABAh1boC4MlapCTZ48uUUmM2HChOjTp0+LnMtJCBAgQIAAAQIEKkPA5//KWAejIECAAAECBAgQIECAQC0LCEBlXP1KD0DtuOOO8cILL+RnOWrUqNhnn30yzlp3AgQIECBAgAABAgQIECBAgAABAgQIzBPwAJSdQIAAgeoRSGGoVBHqvPPOyzSpFH5KISiNAAECBAgQIECgegR8/q+etTQTAgQIECBAgAABAgQIdFQBAaiMK1fJAaiZM2dGz5498zNMv4h46aWXYskll8w4a90JECBAgAABAgQIECBAgAABAgQIECAwT8ADUHYCAQIEqk+grirUk08+mQtENbX16NEjpkyZ0tRujidAgAABAgQIEKhgAZ//K3hxDI0AAQIECBAgQIAAAQI1IiAAlXGhKzkAdeONN8axxx6bn+Emm2wSd955Z8YZ606AAAECBAgQIECAAAECBAgQIECAAIHvBDwAZTcQIECgugXqqkKlMNTkyZPLnuzxxx8fJ5xwQtnHO5AAAQIECBAgQKCyBXz+r+z1MToCBAgQIECAAAECBAjUgoAAVMZVruQA1NChQ+Ouu+7Kz/Ckk06KY445JuOMdSdAgAABAgQIECBAgAABAgQIECBAgMB3Ah6AshsIECBQOwJ1Yajzzjuv5KRVgSpJ5AACBAgQIECAQIcS8Pm/Qy2XwRIgQIAAAQIECBAgQKAqBQSgMi5rpQagvv3221hjjTXiq6++ys/wgQceiPXWWy/jjHUnQIAAAQIECBAgQIAAAQIECBAgQIDAdwIegGp8N8ycOTNuvfXWeOSRR2LatGnx/vvvR/r9rUaAAAECBAgQIECAAAEClSfQqVOnWH755aNnz56xzTbbxN577x1du3atvIG2w4h8/m8HdJckQIAAAQIECBAgQIAAgXoCAlAZN0SlBqAef/zx2G+//fKzS7+MSTfXNQIECBAgQIAAAQIECBAgQIAAAQIECLSkgAegimv+7ne/i0svvVTgqSU3nHMRIECAAAECBAgQIECgDQVSIOo///M/45RTTmnDq1bmpXz+r8x1MSoCBAgQIECAAAECBAjUkoAAVMbVrtQA1JlnnhmXX355fnYHHnhgnHfeeRlnqzsBAgQIECBAgAABAgQIECBAgAABAgTqC3gAquGOeOWVV2L48OHxwgsv5H7Yt2/f2GmnnWLjjTeOFVdcMdIDdBoBAgSqUeCf//xnjBo1Klf5LrV/+7d/iz/96U/VOFVzIkCAAAECBKpUIFXs/de//hXPPvts3HvvvTFp0qTcTNdff/245JJLYs0116zSmZeels//pY0cQYAAAQIECBAgQIAAAQKtKyAAldG3UgNQW221Vbz22mv52Y0ZMyZ23nnnjLPVnQABAgQIECBAgAABAgQIECBAgAABAvUFPABV3yOFnwYOHJh7YK5nz565bwnv3bu3bUOAAIGaEkhBqKeffjpuv/322GuvvWLvvfeuqfmbLAECBAgQIFA9AlOnTo1U3XfatGm5L7S48cYbazYE5fN/9exrMyFAgAABAgQIECBAgEBHFRCAyrhylRiAevfdd2OjjTbKzyx9m+irr74aiyyySMbZ6k6AAAECBAgQIECAAAECBAgQIECAAIH6Ah6Aqu+x44475io/papP6dvBVXvyiiFAgAABAgQIECBAgEDHFkhVoVKV31QNKlWCuu+++zr2hJo5ep//mwmnGwECBAgQIECAAAECBAi0mIAAVEbKSgxAXX311fHLX/4yP7NUDWr8+PEZZ6o7AQIECBAgQIAAAQIECBAgQIAAAQIEGgp4AOo7k/St4BdffHGu8tPNN98s/OQFQ4AAAQIECBAgQIAAgSoRSCGo/fbbL1cJ6uijj85V+6215vN/ra24+RIgQIAAAQIECBAgQKDyBASgMq5JJQagDjjggHj44YfzMzvzzDPjsMMOyzhT3QkQIECAAAECBAgQIECAAAECBAgQINBQwANQ80xmzpyZ+ybw9FDcddddF71797ZdCBAgQIAAAQIECBAgQKCKBKZOnRqDBw/OfdlFqvzbtWvXKppd6an4/F/ayBEECBAgQIAAAQIECBAg0LoCAlAZfSstADV79uxYbbXVYtasWfmZPf7447m/0wgQIECAAAECBAgQIECAAAECBAgQINDSAh6Amid61VVXxWmnnRZ9+/aN0aNHtzSz8xEgQIAAAQIECBAgQIBABQgceeSRMWnSpPj1r38dQ4cOrYARtd0QfP5vO2tXIkCAAAECBAgQIECAAIHCAgJQGXdGpQWgnnzyydh7773zs+rWrVu8+OKLGWepOwECBAgQIECAAAECBAgQIECAAAECBIr+krngD+bOnVtTZAcddFA8+OCDMXLkyNhjjz1qau4mS4AAAQIECBAgQIAAgVoRuOOOO2LEiBGx/fbbx9ixY2tl2rl5CkDV1HKbLAECBAgQIECAAAECBCpSQAAq47JUWgDq3HPPjfPOOy8/qwEDBsSFF16YcZa6EyBAgAABAgQIECBAgAABAgQIECBAoLCAB6DmuWy88cbxr3/9K/dN4CuvvLLtQoAAAQIECBAgQIAAAQJVKPD222/nKv+uuOKK8eyzz1bhDItPyef/mlpukyVAgAABAgQIECBAgEBFCghAZVyWSgtA9e/fP5566qn8rC655JLYd999M85SdwIECBAgQIAAAQIECBAgQIAAAQIECBQW8ADUPJcUevr2229j+vTp0alTJ9uFAAECBAgQIECAAAECBKpQIH3uW3fddXOf+1IYqpaaz/+1tNrmSoAAAQIECBAgQIAAgcoUEIDKuC6VFICaNWtWrLbaajF79uz8rF588cXo1q1bxlnqToAAAQIECBAgQIAAAQIECBAgQIAAgcICHoCa55K+/Tu1l19+2VYhQIAAAQIECBAgQIAAgSoWWGuttXKzS1WAa6n5/F9Lq22uBAgQIECAAAECBAgQqEwBAaiM61JJAahHH300BgwYkJ/RqquuGk888UTGGepOgAABAgQIECBAgAABAgQIECBAgACB4gIegJpnIwDlVUKAAAECBAgQIECAAIHaEBCAqr/Oc+fOrY2FN0sCBAgQIECAAAECBAgQaHcBAaiMS1BJAaj/+q//iosuuig/o8GDB8fIkSMzzlB3AgQIECBAgAABAgQIECBAgAABAgQIFBcQgJpnIwDlVUKAAAECBAgQIECAAIHaEBCAqr/OAlC1se/NkgABAgQIECBAgAABApUgIACVcRUqKQC1++67xzPPPJOf0eWXXx577rlnxhnqToAAAQIECBAgQIAAAQIECBAgQIAAgeICAlDzbASgvEoIECBAgAABAgQIECBQGwICUPXXWQCqNva9WRIgQIAAAQIECBAgQKASBASgMq5CpQSgvvzyy0i/YJk9e3Z+Ri+//HIsueSSGWeoOwECBAgQIECAAAECBAgQIECAAAECBIoLCEDNsxGA8iohQIAAAQIECBAgQIBAbQgIQNVfZwGo2tj3ZkmAAAECBAgQIECAAIFKEBCAyrgKlRKAeuihh+LAAw/Mzyb9suXhhx/OODvdCRAgQIAAAQIECBAgQIAAAQIECBAg0LiAANQ8HwEorxQCBAgQIECAAAECBAjUhoAAVP11FoCqjX1vlgQIECBAgAABAgQIEKgEAQGojKtQKQGoX//61zF69Oj8bA455JA4++yzM85OdwIECBAgQIAAAQIECBAgQIAAAQIECDQuIAA1z0cAyiuFAAECBAgQIECAAAECtSEgAFV/nQWgamPfmyUBAgQIECBAgAABAgQqQUAAKuMqVEoAaqeddornn38+P5sxY8bEzjvvnHF2uhMgQIAAAQIECBAgQIAAAQIECBAgQKBxAQGoeT4CUF4pBAgQIECAAAECBAgQqA0BAaj66ywAVRv73iwJECBAgAABAgQIECBQCQICUBlXoRICUF9++WWsvvrqUfcLhfTAwUsvvRRLLrlkxtnpToAAAQIECBAgQIAAAQIECBAgQIAAgcYFBKDm+QhAeaUQIECgYwnMnj07pk+fHq+88kr87W9/i7fffjvefffd+PDDD+PTTz+NdP8tHZNa586dY9FFF83de1t22WWje/fusfLKK8cPf/jDWHPNNWPdddfNHaMRIECAAAECtSEgAFV/nQWgamPfmyUBAgQIECBAgAABAgQqQUAAKuMqVEIA6v7774//+I//yM9kvfXWiwceeCDjzHQnQIAAAQIECBAgQIAAAQIECBAgQIBAaQEBqHlGAlCl94ojCBAg0N4Cjz/+eDz55JPxzDPPxPPPP5//csGs40r/Fm6wwQaxySabxOabbx5bbrll1lPqT4AAAQIECFSwgABU/cURgKrgzWpoBAgQIECAAAECBAgQqDIBAaiMC1oJAahf//rXMXr06PxMhg0bFmeccUbGmelOgAABAgQIECBAgAABAgQIECBAgACB0gICUPOMBKBK7xVHECBAoD0E0hcJpj+TJk3KVXVqi5aqRfXt2zf69euX+6MRIECAAAEC1SUgAFV/PQWgqmt/mw0BAgQIECBAgAABAgQqWUAAKuPqVEIAaq+99oqnn346P5Nrrrkmdtppp4wz050AAQIECBAgQIAAAQIECBAgQIAAAQKlBQSg5hkJQJXeK44gQIBAWwm8+eabcfPNN8ftt98eH3zwQVtdtuB1unXrFule3n777RerrLJKu47FxQkQIECAAIGWERCAqu8oANUy+8pZCBAgQIAAAQIECBAgQKC0gABUaaNGj2jvANScOXNi1VVXjf/7v//Lj3PatGnRtWvXjDPTnQABAgQIECBAgAABAgQIECBAgAABAqUFBKDmGQlAld4rjiBAgEBrC7zwwgvxhz/8Ie68886yLrXcSsvFyqv1iBX/faVY7t+Wj67LLxtLdl0yFltisfj+IgtH586dcueZPfvb+L+vvo4vPvsiPp35acx8/8OY8c/341//eCfefv2tmPHOjLKut/vuu8dPf/rTWH/99cs63kEECBAgQIBAZQoIQNVfFwGoytynRkWAAAECBAgQIECAAIFqFBCAyriq7R2AevHFF6Nfv375WfTo0SOmTJmScVa6EyBAgAABAgQIECBAgAABAgQIECBAoDwBAah5TgJQ5e0XRxEgQKA1BF599dW44oorSgafllmua6zbu2esveE6sdqP1oilui7VIsP5ZOYn8fqLr8ZLz/1vTJ86LT6aMbPR86Yg1OGHHx5rrLFGi1zfSQgQIECAAIG2FRCAqu8tANW2+8/VCBAgQIAAAQIECBAgUMsCAlAZV7+9A1DXXnttnHLKKflZ7LnnnnH55ZdnnJXuBAgQIECAAAECBAgQIECAAAECBAgQKE9AAGqekwBUefvFUQQIEGhJgdmzZ8cFF1wQV111VdHTLrrEotF72x/HxltvEqv/qG0CR6+9+Go8++gzMfWhp+PLz74sOrahQ4fGscceG507d25JFuciQIAAAQIEWllAAKo+sABUK284pydAgAABAgQIECBAgACBvIAAVMbN0N4BqOHDh8ctt9ySn8VZZ50Vhx56aMZZ6U6AAAECBAgQIECAAAECBAgQIECAAIHyBASg5jkJQJW3XxxFgACBlhK4//774/e//3289dZbBU/5g7VWiS132Tr67LhlxP/XUldt4nnmRky+7/F4/O5H4+8vv1mwc48ePeLEE0+Mfv36NfHkDidAgAABAgTaS0AAqr68AFR77UTXJUCAAAECBAgQIECAQO0JCEBlXPP2DkBtscUW8cYbb+RnMXHixOjVq1fGWelOgAABAgQIECBAgAABAgQIECBAgACB8gQEoOY5CUCVt18cRYAAgZYQSF8IeP311xc81Wo9V4+++/aLDfps2BKXarFzPD/5uZh0y/3x+rTXCp5z0KBBcfrpp7fY9ZyIAAECBAgQaD0BAaj6tgJQrbfXnJkAAQIECBAgQIAAAQIE6gsIQGXcEe0ZgPr8889jjTXWyM+gS5cu8frrr0f6r0aAAAECBAgQIECAAAECBAgQIECAAIG2EBCAmqcsANUWu801CBCodYHp06fHL3/5y5g2bVoDiuVWWi52Gbx7bNp3s4pmmjLpqbj7ujtjxjszGoyzZ8+ecfbZZ8e6665b0XMwOAIECBAgUOsCAlD1d4AAVK2/IsyfAAECBAgQIECAAAECbScgAJXRuj0DUJMmTYrBgwfnZ7DxxhvHXXfdlXFGuhMgQIAAAQIECBAgQIAAAQIECBAgQKB8AQGoeVYCUOXvGUcSIECgOQJ33313nHjiifHNN9806N5vwM6x55D+zTltu/X545jb4v6b7mlw/fRFh7///e9jl112abexuTABAgQIECDQuIAAVH0fASivGAIECBAgQIAAAQIECBBoKwEBqIzS7RmASjc/LrjggvwMDj300DjrrLMyzkh3AgQIECBAgAABAgQIECBAgAABAgQIlC8gADXPSgCq/D3jSAIECDRVYMyYMXHOOec06Lbyqj1ivyMHxuo/WqOpp6yI41978dW4efSN8fYbbzUYz0knnRRDhgypiHEaBAECBAgQIFBfQACqvocAlFcIAQIECBAgQIAAAQIECLSVgABURun2DEANHDgwHnnkkfwMLrvssthrr70yzkh3AgQIECBAgAABAgQIECBAgAABAgQIlC8gADXPSgCq/D3jSAIECDRF4MILL4x0D2zBtuUuW8cBPx/clFNV7LHjLrouHr/70QbjO+KII+KYY46p2HEbGAECBAgQqFUBAaj6Ky8AVauvBPMmQIAAAQIECBAgQIBA2wsIQGU0b88A1BprrBGff/55fgZTpkyJHj16ZJyR7gQIECBAgAABAgQIECBAgAABAgQIEChfQABqnpUAVPl7xpEECBAoV2DkyJFx1VVXNTh83yMGxLZ79S33NB3iuIdunxS3XHZTg7EOHTo0RowY0SHmYJAECBAgQKBWBASg6q+0AFSt7HzzJECAAAECBAgQIECAQPsLCEBlXIP2CkC98sorsc022+RH37Vr15g2bVrG2ehOgAABAgQIECBAgAABAgQIECBAgACBpgkIQM3zEoBq2r5xNAECBEoJFKr81Klzpzjk1MNjgz4blureIX/+/OTn4urfXBHfzv623vhVguqQy2nQBAgQIFDFAgJQ9RdXAKqKN7upESBAgAABAgQIECBAoMIEBKAyLkh7BaDGjRsXxx13XH70O+20U1xzzTUZZ6M7AQIECBAgQIAAAQIECBAgQIAAAQIEmiYgADXPSwCqafvG0QQIEGhMYMyYMXHOOefUO2TRJRaLw884Mlb/0RpVjffai6/GFWeOji8/+6LePE866aQYMmRIVc/d5AgQIECAQEcREICqv1ICUB1l5xonAQIECBAgQIAAAQIEOr6AAFTGNWyvANTJJ58c//M//5Mf/S9+8YsYPnx4xtnoToAAAQIECBAgQIAAAQIECBAgQIAAgaYJCEDN8xKAatq+cTQBAgSKCdx9991x7LHH1vtxCj8defbw+OHaq9YE3N9eeiNG//KSBiGoCy64IHbZZZeaMDBJAgQIECBQyQICUPVXRwCqknersREgQIAAAQIECBAgQKC6BASgMq5newWg9thjj5g6dWp+9DfddFNsvfXWGWejOwECBAgQIECAAAECBAgQIECAAAECBJomIAA1z0sAqmn7xtEECBAoJDB9+vTYf//945tvvsn/uFPnTnH0fx1X9ZWfFvRIlaAuPvn8+Hb2t/kfdenSJcaPHx/rrruuDUSAAAECBAi0o4AAVH18Aah23IwuTYAAAQIECBAgQIAAgRoTEIDKuODtFYBaddVV46uvvsqP/uWXX44ll1wy42x0J0CAAAECBAgQIECAAAECBAgQIECAQNMEBKDmeQlANW3fOJoAAQKFBPbee++YNm1avR8ddsaRsUGfDWsS7PnJz8WVZ46uN/eePXvGrbfeWpMeJk2AAAECBCpFQACq/koIQFXKzjQOAgQIECBAgAABAgQIVL+AAFTGNW6PANTf//732GyzzfIjX2655eKFF17IOBPdCRAgQIAAAQIECBAgQIAAAQIECBAg0HQBAah5ZgJQTd87ehAgQGB+gbPOOiuuv/76eij7HjEgtt2rb01DPXT7pLjlspvqGQwaNChOP/30mnYxeQIECBAg0J4CAlD19QWg2nM3ujYBAgQIECBAgAABAgRqS0AAKuN6t0cA6t57742f/exn+ZFvs802ceONN2acie4ECBAgQIAAAQIECBAgQIAAAQIECBBouoAA1DwzAaim7x09CBAgUCdw//33x/Dhw+uBbLnL1nHAzwdDiohxF10Xj9/9aD2LSy65JPr168eHAAECBAgQaAcBAaj66AJQ7bAJXZIAAQIECBAgQIAAAQI1KiAAlXHh2yMAdd5558W5556bH/kRRxzhW94yrqPuBAgQIECAAAECBAgQIECAAAECBAg0T0AAap6bAFTz9o9eBAgQmD17duy0007x1ltv5TFWXrVHnHLZaXDmE/jdEb+Ot9/4zqhHjx6RvjSxc+fOnAgQIECAAIE2FhCAqg8uANXGG9DlCBAgQIAAAQIECBAgUMMCAlAZF789AlBDhgyJe+65Jz/y9A1v++67b8aZ6E6AAAECBAgQIECAAAECBAgQIECAAIGmCwhAzTMTgGr63tGDAAECSWDkyJFx1VVX1cM49twRsfqP1gA0n8BrL74aF5wwsp7J0KFDY8SIEZwIECBAgACBNhYQgKoPLgDVxhvQ5QgQIECAAAECBAgQIFDDAgJQGRe/PQJQm2++ebz55pv/P3v3AR5Fue9x/H+lHEEFQQENvR6agAoo0kQggVCVGmnSpRcJXZAq0nsTEBAIVXoLIL3KUUSKCiKIoIB0DCjBc593czJkNrNldmc3Zb/zPPc595B522femeQk89u/NvPt27dLkSJFvFwJzRFAAAEEEEAAAQQQQAABBBBAAAEEEEAAAfMCBKBizAhAmd87tEAAAQTOnDkjNWvW1EEEN6oudVq9DY6BwNp5qyVy2eMPSVSnbNiwQfLnJyzGhkEAAQQQQMCfAgSg9NoEoPy5+xgLAQQQQADm0yWrAAAgAElEQVQBBBBAAAEEEAhsAQJQXl5/fweg7t+/L3ny5NFm/cQTT8jFixdF/ScHAggggAACCCCAAAIIIIAAAggggAACCCDgbwECUDHiBKD8vfMYDwEEkoNAr169ZP369dpSMgVlko8+G+GXpV29fFWuXb5i2ViZgrJI5qDMlvXnqKOPWg6Qa5evaV+uVauWjB071ufjMgACCCCAAAIIPBYgAKXfDQSguDsQQAABBBBAAAEEEEAAAQT8JUAAyktpfwegvvrqK6ldu7Y260KFCsmXX37p5SpojgACCCCAAAIIIIAAAggggAACCCCAAAIIeCZAACrGjQCUZ/uHVgggELgCx48flwYNGugAWvRuJaUrv+4XlGUzImT5zAjLxho6d4QUKfmSZf056ujIjkOyYPQ83ZdXrFghxYoV8/nYDIAAAggggAACMQIEoPQ7gQAUdwYCCCCAAAIIIIAAAggggIC/BAhAeSnt7wDUwoULpU+fPtqs69WrJ1OnTvVyFTRHAAEEEEAAAQQQQAABBBBAAAEEEEAAAQQ8EyAAFeNGAMqz/UMrBBAIXAH76k95i+STnuN7+w0kqQagFND4nqPlp5NnNSuqQPlt2zAQAggggAACNgECUPqNQACKGwMBBBBAAAEEEEAAAQQQQMBfAgSgvJT2dwBKhZ9UCCr2+PDDD6Vjx45eroLmCCCAAAIIIIAAAggggAACCCCAAAIIIICAZwIEoGLcCEB5tn9ohQACgSlw/vx5CQkJ0S2+3eCOUvyNEn4DScoBqG8PHJPZQ6brrLZu3Sq5cuXymx8DIYAAAgggEMgCBKD0V58AVCDfDawdAQQQQAABBBBAAAEEEPCvAAEoL739HYBSn+B29OhRbdZLly6VihUrerkKmiOAAAIIIIAAAggggAACCCCAAAIIIIAAAp4JEICKcSMA5dn+oRUCCASmwJgxY2TOnDna4nP+O5f0ntzfrxhJOQCloEZ3HSkXfjivmbVp00bCw8P9apgUBnv48KGcOHFCNm/eLDt27BAVvvvjjz90U3/22WclW7Zs8vrrr0uVKlWkbNmyki5duqSwPOaIAAIIIJBAAgSg9PAEoBJoIzIsAggggAACCCCAAAIIIBCAAgSgvLzo/g5A5cmTR+7fv6/N+ttvv5XMmTN7uQqaI4AAAggggAACCCCAAAIIIIAAAggggAACngkQgIpxIwDl2f6hFQIIBKaACpjEDaE06dFc3qhWzqcYg9sMkBNffefTMeJ23vD9MGnUIcxn4x3Ysk8WT1io9f/888/L/v37fTaelR3/+eef0rBhQ9m3b5+uW/XBj9WrV7dkqN9//12mTJkic+fO1f1t1d3OCxYsKD///LP89ddf7jax/Ly2bduKCgs6+lnLmwGHDh0q48aNM+wiLCxMZs6c6U33tEUAAQSSvQABKP0lJgCV7Lc8C0QAAQQQQAABBBBAAAEEEo0AASgvL4U/A1C//vqrlCpVSptx+vTp5fvvv/dyBTRHAAEEEEAAAQQQQAABBBBAAAEEEEAAAQQ8FyAAFWNHAMrzPURLBBAILIHIyEjp0qWLtui0z6SVMSsmivyfbx2SWwBK/isS3qC7RN2N0uBU4Cc4ONi3kBb07ssAlPogyVmzZsnw4cNFVX9KykeBAgVk48aNln8Y5q1bt6Ru3bryzTffGPIQgErKu4a5I4CAvwQIQOmlCUD5a+cxDgIIIIAAAggggAACCCCAAAEoL/eAPwNQe/bskUaNGmkzfuONN2TVqlVeroDmCCCAAAIIIIAAAggggAACCCCAAAIIIICA5wIEoGLsCEB5vodoiQACgSXQq1cvWb9+vbboirUrScNOvquUFDuQswBU5qDMkjlrFtMX4uqlK3L18lXDdr6uAKUGXT4tQnav26mNX6tWLRk7dqzpdfi7ga8CUHfu3JGWLVvK9u3b/b0kn4ynfsZauXKlVKlSxdL+Dx48KDVr1pTo6GjDfglAWcpNZwggkEwFCEDpLywBKNcbPfZ3Bq7P5AwEEEAAAQQQQAABBBBI6gIZMmSQZcuWyUsvvZTUl5Io508AysvL4s8A1GeffSb9+/fXZty0aVMZM2aMlyugOQIIIIAAAggggAACCCCAAAIIIIAAAggg4LkAAagYOwJQnu8hWiKAQGAJvPzyyxIV9bhqUY+x4ZLvpfw+R3AWgBo6d4QUKWn+j9HLZkTI8pkRhnP3RwDq7HdnZEKvx38rTJs2rcOqPj4HNjGALwJQKvyk/na6e/duhzNJlSqV5MqVS0qWLCn/+te/bOc9evTIZnbu3DndvjSxHJ+e2rZtW9vfgx39vOXJ4L1797ZVyXJ0EIDyRJU2CCAQaAIEoPRXnACU8zuA8FOgPSFYLwIIIIAAAggggAACIup3kRs2bJBixYrBYbEAASgvQf0ZgPrwww9lzpw52owHDRokHTp08HIFNEcAAQQQQAABBBBAAAEEEEAAAQQQQAABBDwXIAAVY0cAyvM9REsEEAgcgX379knr1q21BWfIlFGGLxrlF4DkGIBScAOb9pWb125ohnPnzpVy5cr5xdTTQXwRgJoyZYoMHDgw3pTUiwbt2rWTTp06SdasWZ1O+erVq7JkyRJbFa27d+/GO/fJJ5+UkJAQUZ/ganSoda1du1b+/vtv3ZcrVaokOXPmjNfku+++k//85z9O51SgQAHZuHGjZM6c2VNuXbvr169LaGiofP/99w77IwBlCTWdIIBAMhcgAKW/wASgnG/42N8XXP5tfzK/M1geAggggAACCCCAAAIIBL1YVkNImTKlbNq0iUpQFm8LAlBegvozAPXuu+/Kzp07tRnPnz/f9kt2DgQQQAABBBBAAAEEEEAAAQQQQAABBBBAIKEECEDFyBOASqgdyLgIIJCUBFQlm7gf9lc2tLy8262ZX5aQXANQSyZ9Lvs37dUM27RpI+Hh4X4x9XQQqwNQqnpT9erV5ffff9dNqVChQrZAU548eUxN9ebNm9K1a1dZt25dvHb16tWT2bNni3p5wf5Q41euXFl+/fVX3ZeWLl1qm5/9MXHiRBk8eLDTuamfs1auXClVqlQxtQZHJ2/fvl3q168vzl5UJwBlCTWdIIBAMhcgAKW/wASgnG94AlDJ/IHA8hBAAAEEEEAAAQQQiCMQG4DKnv1FuXjxN9vvEQlBWbtFCEB56enPANTrr78uFy5c0Ga8d+9eyZcvn5croDkCCCCAAAIIIIAAAggggAACCCCAAAIIIOC5AAGoGDsCUJ7vIVoigEDgCDRq1EiOHTumLbh1/3bySsWSfgFIrgGor3cflbkjZ2uGJUqUkGXLlvnF1NNBrA5AGQWJ8ubNa6vGlD17do+meefOHWnatKns3r1b1z516tS2ikylS5eO168VAaj06dOL8omOjtb6b9KkiUybNk0c/czl7gLVy+kqHPfpp59qTdKmTStRUVG6LghAuSvKeQggEMgCBKD0V58AlPO7gQBUID8tWDsCCCCAAAIIIIBAoAnEBqAOH1kp9et1IQTlgw1AAMpLVH8FoB49eiTZsmXTzVZ9eliKFCm8XAHNEUAAAQQQQAABBBBAAAEEEEAAAQQQQAABzwUIQMXYEYDyfA/REgEEAkNABTqKFi2qqzwzMmKMpM+Y3i8AyTUAdfvGbekf9rjik/q+fOLECcMKRX6BdmMQKwNQKrzTuHHjeEElVW2sXbt2bszG8SmOKkv17dtX+vXrF6+hFQGokJAQuX79uhw9elTrX4W4IiMjJSgoyKv1XL16VWrUqCE//vijrR+1V5o3by4LFizQ9UsAyitmGiOAQIAIEIDSX2gCUM43PgGoAHkwsEwEEEAAAQQQQAABBEQkNgB1+bf9tvATISjrtwUBKC9N/RWAUr+IrlixojbbnDlzyqFDh7ycPc0RQAABBBBAAAEEEEAAAQQQQAABBBBAAAHvBAhAxfgRgPJuH9EaAQSSv8Dx48elQYMG2kIzBWWSjz4b4beFJ9cAlAL8qOUAuXb5mma5YsUKKVasmN9szQ5kZQDKKHSUIUMG2bp1q8S+nG52frHnG1VMUl9Tf7NdunSpqOpJcQ8rAlAqfKT+Djxq1Chd3xERERIaGurpUmztNm3aJKr/2KNAgQLSqVMn6datm65fAlBeMdMYAQQCRIAAlP5CE4ByvvEJQAXIg4FlIoAAAggggAACCCBgF4BSIISgrN8WBKC8NPVXAGrLli3SsmVLbbaVKlWSJUuWeDl7miOAAAIIIIAAAggggAACCCCAAAIIIIAAAt4JEICK8SMA5d0+ojUCCCR/gZUrV8qAAQO0hb5c/hVpM/B9vy08OQeg5gyfKd/s/VqzHDFihNSvX99vtmYHsjIAdezYMalevbqoSlCxR7Zs2WTHjh3ywgsvmJ1avPN37doldevW1VUuy5Url2zbtk0yZ86sO9+qAFSrVq1slZr+/vtvrf8mTZrItGnTbFWbPDnUi+kq7LR48WKtefv27UX9zVlV0Ip7EIDyRJg2CCAQaAIEoPRXnACU8zuAAFSgPSFYLwIIIIAAAggggEAgC8StABXrQAjK2h1BAMpLT38FoNQvtIcPH67Ntk2bNjJs2DAvZ09zBBBAAAEEEEAAAQQQQAABBBBAAAEEEEDAOwECUDF+BKC820e0RgCB5C8wZswYmTNnjrbQ0CY1pUbz2n5beHIOQG1cuE42Ld6gWaq/I4aHh/vN1uxAVgagTpw4ISEhIXLv3j1tGlmyZJHIyEhRQSVvjx9++MHWv3qx+6mnnrJVfapatar07dtX0qdPr+veqgDU6NGj5e2335ajR49q/WfPnt22pqCgII+WdPnyZQkODpaLFy/a2quf39asWSP3798nAOWRKI0QQCDQBQhA6XcAASjndwQBqEB/YrB+BBBAAAEEEEAAgUASMApAqfUTgrJuFxCA8tLSXwGoDz74QFfxaeTIkbqKUF4ug+YIIIAAAggggAACCCCAAAIIIIAAAggggIBHAgSgYtgIQHm0fWiEAAIBJNCtWzfZsmWLtuIWvVtJ6cqv+03AFwGoq5evyrXLVwzXkCkoi2QO0lcI8tVij+w4JAtGz9O6r1atmkyaNMlXw3ndr5UBKEeho9mzZ0ujRo28nquZDqwKQM2cOVM+/vhjGTVqlG74iIgICQ0NNTMl7dxVq1aJqiwVe7z88su2ANTBgwcJQHkkSiMEEAh0AQJQ+h1AAMr5HUEAKtCfGKwfAQQQQAABBBBAIJAEHAWglAEhKGt2AgEoLx39FYCqW7euHD58WJvt0qVLpWLFil7OnuYIIIAAAggggAACCCCAAAIIIIAAAggggIB3AgSgYvwIQHm3j2iNAALJX0CFUY4dO6YttMfYcMn3Un6/LdwXASi/Td7FQGe/OyMTeo3RzipRooQsW7YssUwv3jysDEA9ePBAmjVrZquOFPfImzevrF27VlTlJH8dVgag1L1SvXp1iYqK0qbfpEkTmTZtmq16k5kjOjpa2rVrJyoEFXuoD98cNGiQbN68mQCUGUzORQABBP4nQABKvxUIQDm/NQhA8ehAAAEEEEAAAQQQQCBwBJwFoJQCISjv9wIBKC8N/RWAKlasmFy7dk2b7ZEjR/z6C3svmWiOAAIIIIAAAggggAACCCCAAAIIIIAAAslUgABUzIUlAJVMNzjLQgABywSqVKkiFy9e1PobPG+YZM6axbL+XXWUnANQVy9dkSGtPtQIVOhn+/btrkgS7OtWBqDUIlS1p/Dw8HjryZo1q6hqSuXLlzcdGvIEx8oAlJGRuq4q6BUUFGRqehcuXBBVFezy5cu2dqlTp5aNGzdK6dKlCUCZkuRkBBBA4LEAASj9biAA5fzuIADF0wMBBBBAAAEEEEAAgcARcBWAUhKEoLzbDwSgvPMTfwSg1C+48+XLp81U/VJa/aKaAwEEEEAAAQQQQAABBBBAAAEEEEAAAQQQSGgBAlAxV4AAVELvRMZHAIHELqDCFrdv39amOXrFeHkq3dN+m3ZyDkD9eeee9G7QU7NMnz69qA9TTKyH1QEo9SGStWrVktOnTxsuOXfu3NKtWzepUaOGZM6c2WcsVgag1CQnTpwogwcP1s03IiJCQkNDTa1h+fLl0rZtW61NyZIlZfXq1ZIuXToCUKYkORkBBBB4LEAASr8bCEA5vzsIQPH0QAABBBBAAAEEEEAgcATcCUApDfsQ1IYNG6R48eKBA+XFSglAeYGnmvojAHXs2DGpXr26NlP1i5Rdu3Z5OXOaI4AAAggggAACCCCAAAIIIIAAAggggAAC3gsQgIoxJADl/V6iBwQQSN4CRYsWlYcPH2qLnLRhuqRMldJvi07OAajoh9HSrWZHzTJVqlRy4sQJv9maHcjqAJQaf926ddKiRQv5559/nE5Hfb+uU6eO7W+vpUqVkqeeesrs9B2eb3UAKvZvxFFRUdqYTZo0kWnTprld0So6Olpatmxp84k9+vbtK/369bP9182bN0vjxo11awoLC7NVzuJAAAEEEHAsQABKb0MAyvndQgCKpwkCCCCAAAIIIIAAAoEj4G4ASokQgvJsXxCA8sxNa+WPAJT6hXT79u21MatWrSoLFy70cuY0RwABBBBAAAEEEEAAAQQQQAABBBBAAAEEvBcgABVjSADK+71EDwggkLwFChYsqD5YUFvktC2zRP7v//y26OQcgJL//lc6VXv8t0T1vfn777/3m63ZgXwRgFJ769NPP5U+ffq4DEHFnW/atGmlSpUqUrNmTalUqZJXFaKsDkDdv39fVOBpx44d2pSzZ88ukZGREhQU5Bb7+fPnJTg4WK5cuWI7X61XhZ5KlChh++8EoNxi5CQEEEAgngABKD0JASjnNwkBKB4iCCCAAAIIIIAAAggEjoCZAJRSIQRlfm8QgDJvpmvhjwCU+oStIUOGaOOqTy8bNWqUlzOnOQIIIIAAAggggAACCCCAAAIIIIAAAggg4L0AAagYQwJQ3u8lekAAgeQtQADKh9eXAJQNV718vWvXLmndurVcv37dI/D06dPLO++8YwseqZCQqqbl7mF1AEqNO3v2bAkPD9dNISIiQkJDQ92a1meffSbdu3fXzq1cubIsXrxY0qRJY/s3AlBuMXISAgggEE+AAJSehACU85uEABQPEQQQQAABBBBAAAEEAkfAbABKyRCCMrc/CECZ84p3tj8CUIMGDbJ9Ylns0a9fP+natauXM6c5AggggAACCCCAAAIIIIAAAggggAACCCDgvQABqBhDAlDe7yV6QACB5C1QtGhRefjwobbISRumS8pUKf226ORcASr6YbR0q9lRs1ShnRMnTvjN1uxAvqgAFXcOd+/elWHDhtn+vvrPP/+YnZ52vgoJtW/fXnr16iXPPPOMy358EYA6deqUVKtWTW7fvq2Nr8JZ06ZNE0c/g8We+ODBA2nWrJmtYlTsMWbMGGnXrp323wlAubysnIAAAggYChCA0rMQgHJ+oxCA4kGCAAIIIIAAAggggEDgCHgSgFI6hKDc3yMEoNy3MjzTHwGoNm3ayMaNG7Xxp06dKvXq1fNy5jRHAAEEEEAAAQQQQAABBBBAAAEEEEAAAQS8FyAAFWNIAMr7vUQPCCCQvAVKly6tC3GMXjFenkr3tN8WnZwDUH/euSe9G/TULFUVoyNHjvjN1uxAvg5Axc4nKipK1q9fL1OmTJHvvvvO7DS181WgbPjw4dK2bVtJkSKFw358EYC6f/++rRrVjh07tHGzZ89uCzUFBQU5XZN9eErtiy1btkjhwoW1dgSgPN4WNEQAgQAXIACl3wAEoJzfEASgAvyBwfIRQAABBBBAAAEEAkrA0wCUQiIE5d5WIQDlnpPDs/wRgAoNDZVvvvlGm8MXX3whZcqU8XLmNEcAAQQQQAABBBBAAAEEEEAAAQQQQAABBLwXIAAVY0gAyvu9RA8IIJC8BapUqSIXL17UFjl43jDJnDWL3xadnANQVy9dkSGtPtQsVUBm+/btfrM1O5C/AlBx53Xnzh3Zv3+/LF++3BYCUuEos0edOnVEfVBlunTpDJv6IgClBpo9e7aEh4frxoyIiBD1N2Rnh3274OBg+fzzz+XJJ5/UmhGAMrsLOB8BBBCIESAApd8JBKCc3xkEoHhyIIAAAggggAACCCAQOALeBKCUEiEo13uFAJRrI6dn+CMAVaJECbly5Yo2j0OHDknOnDm9nDnNEUAAAQQQQAABBBBAAAEEEEAAAQQQQAAB7wUIQMUYEoDyfi/RAwIIJG+BRo0aybFjx7RF9hgbLvleyu+3RSfnANTZ787IhF5jNEv1t8Vly5b5zdbsQAkRgLKf440bN+Tw4cOybt062bZtm1y7ds2tZVSsWFEWLVpkGILyVQDqhx9+kJCQELl586Y2R1UVatq0aeLo5zCjylETJ06Uli1b6tZJAMqty85JCCCAQDwBAlB6EgJQzm8SAlA8RBBAAAEEEEAAAQQQCBwBbwNQSooQlPP9QgDKy/vJ1wGo6OhoyZEjh8T+skD9EvuXX36RlClTejlzmiOAAAIIIIAAAggggAACCCCAAAIIIIAAAt4LEICKMSQA5f1eogcEEEjeAt26dbNV3ok9WvRuJaUrv+63RSfnANSRHYdkweh5mmW1atVk0qRJfrM1O1BiCEDZz1kFovbs2SMLFiyQXbt2yT///ONwWR06dJCPP/44XvjIVwGoBw8eSLNmzSQyMlKbk6rypf57UFCQ4TxV2LB69epapassWbLYzs+VK5fufAJQZncv5yOAAAIxAgSg9DuBAJTzO4MAFE8OBBBAAAEEEEAAAQQCR8CKAJTSIgTleM8QgPLyfvJ1AOrXX3+VUqVKabPMlCmTHD9+3MtZ0xwBBBBAAAEEEEAAAQQQQAABBBBAAAEEELBGgABUjCMBKGv2E70ggEDyFRgzZozMmTNHW2Bok5pSo3ltvy04OQegNi5cJ5sWb9As27RpI+Hh4X6zNTtQYgxAxV1DVFSULQg1YsQIuXv3brzlpU6dWjZu3CilS5fWfc1XASg1yGeffSbdu3fXjRcRESGhoaGG/Kra0+DBg7Wv1a5d29aH/YdsEoAyu3s5HwEEEIgRIACl3wkEoJzfGQSgeHIggAACCCCAAAIIIBA4AlYFoJQYISjjfUMAysv7ydcBqCNHjkidOnW0WRYvXlz36XheTp/mCCCAAAIIIIAAAggggAACCCCAAAIIIICAVwIEoGL4CEB5tY1ojAACASCwcuVKGTBggLbSl8u/Im0Gvu+3lSfnANSc4TPlm71fa5YquFO/fn2/2ZodKLEHoGLXc+XKFWnbtq3s3r073hLVv6tQX9yfg3wZgPrhhx8kJCREbt68qc2lSZMmMm3atHiVqIx8582bJ/Xq1Yu3DgJQZncv5yOAAAIxAgSg9DuBAJTzO4MAFE8OBBBAAAEEEEAAAQQCR8DKAJRSIwQVf+8QgPLyfvJ1AGr16tXSsWNHbZbVq1cX9QtqDgQQQAABBBBAAAEEEEAAAQQQQAABBBBAIDEIEICKuQoEoBLDbmQOCCCQmAWOHz8uDRo00KaYKSiTfPTZCL9N2RcBqJNHv5MTX50wXEPRUkWlSMmX/LK+j1oOkGuXr2ljrVixQooVK+aXsT0ZJKkEoNTa7ty5I40aNZIDBw7ollqwYEHZtGmTPPfcc9q/+zIAFR0dLS1btpR169Zp42XPnl0iIyMlKChINzf1AZs1atSQv//+2/bv6utbtmyRnDlzxrtcBKA82cG0QQABBAhA2e8BAlDO7woCUDw1EEAAAQQQQAABBBAIHAGrA1BKjhCUfv8QgPLyfvJ1AEp9atfw4cO1WbZp00aGDRvm5axpjgACCCCAAAIIIIAAAggggAACCCCAAAIIWCNAACrGkQCUNfuJXhBAIPkKqABH0aJFJe4LsiMjxkj6jOn9smhfBKCWzYiQ5TMjDOff8P0wadQhzOdru33jtvQPC9fGUd+XT5w4ISlTpvT52J4OYFUAauHChbZg0tGjR0X1qQJIs2bNkoYNG3o6NcN227dvt1XUirt3n376adm6dattT8cevgxAqTGWL19uq0gV9zCq7PTxxx/LqFGjtNNU5afZs2cb7gkCUJZuFTpDAIEAEqAClP5iE4ByvvkJQAXQw4GlIoAAAggggAACCAS8gC8CUAqVENTjrUUAysvbzNcBqIEDB8rcuXO1WQ4aNEg6dOjg5axpjgACCCCAAAIIIIAAAggggAACCCCAAAIIWCNAACrGkQCUNfuJXhBAIHkLqEo6x44d0xbZun87eaViSb8sOrkGoL7efVTmjpytGZYoUUKWLVvmF1NPB7EqANW7d29b4Cnu0b59exk9erSnUzNsd/XqValataqcP39e+3qaNGlsFaBeeeUV7d98HYBS4wcHB8uVK1e0Me3DTapi1dtvv20LhcUeEREREhoaarg2AlCWbhU6QwCBABIgAKW/2ASgnG9+AlAB9HBgqQgggAACCCCAAAIBL+CrAJSCJQQVs70IQHl5m/k6ANWqVStRv3iOPWbOnCl16tTxctY0RwABBBBAAAEEEEAAAQQQQAABBBBAAAEErBEgABXjSADKmv1ELwggkLwFxowZI3PmzNEWWTa0vLzbrZlfFp1cA1BLJn0u+zft1QzbtGkj4eGPK0L5BdfkIFYFoKZOnSoDBgzQjV6uXDlbpaSnnnrK5Kwcn240X1Vha8OGDVKmTBmtoa8DUKqKWsuWLWXdunXamEFBQbJlyxbJmTOn7d8OHjwoNWvWFHWuOrJnzy6RkZGizjM6CEBZtk3oCAEEAkyAAJT+ghOAcn4DEIAKsAcEy0UAAQQQQAABBBAIaAFfBqAULCEoAlBe32C+DkCFhITI8ePHtXmqX2iXKlXK63nTAQIIIIAAAggggAACCCCAAAIIIIAAAgggYIUAAagYRQJQVuwm+kAAgeQusG/fPmndurW2zAyZMsrwRaP8suzkGoAa2LSv3Lx2QzOcO/UGv5QAACAASURBVHeuqBBQYj6sCkDt2rVL6tatK3Ffuk6dOrVs3LhRSpcubRnBrVu3bON88803Wp9p06a1fYilqrgVe/g6AKXGWbVqlagP0Ix7zJs3T1QlKHUMHTpUxo0bp325bdu2ooKHjn5eIwBl2TahIwQQCDABAlD6C04AyvkNQAAqwB4QLBcBBBBAAAEEEEAgoAV8HYBSuIEegqIClJe3mK8DUC+//LKoX5bHHv/5z38cfkKXl0uhOQIIIIAAAggggAACCCCAAAIIIIAAAgggYFqAAFQMGQEo01uHBgggEKAC6m9fUVFR2up7jA2XfC/l97lGcgxAnf3ujEzoNUazU6GcuCEdn6N6OIBVAairV69KjRo15Mcff9TNpEmTJjJp0iRJlSqVhzPUNzt27JhUr15dt29z5col27Ztk8yZM2sn+yMAdeHCBalWrZpcvnxZG1etd9q0aXL79m1dUEv9jLZy5UqpUqWKQwcCUJZsETpBAIEAFCAApb/oBKCc3wQEoALwIcGSEUAAAQQQQAABBAJWwB8BKIVrH4Jau3atvPLKKwHhTgDKy8vs6wBUjhw55OHDh9os1S+zHb1Q4OVSaI4AAggggAACCCCAAAIIIIAAAggggAACCJgWIAAVQ0YAyvTWoQECCASoQK9evWT9+vXa6ivWriQNO4X5XCM5BqCWT4uQ3et2ana1atWSsWPH+tzS2wGsCkCpl6379esnM2bM0E3piSeekAULFkjt2rW9naqtupTRGKri0uzZsyVlypTaGP4IQEVHR0u7du1slaBij+zZs0tkZKSocFTNmjVFnaOOAgUK2KphxQ1p2YMQgPJ6i9ABAggEqAABKP2FJwDl/EYgABWgDwqWjQACCCCAAAIIIBCQAv4KQCncQA1BEYDy8tbyZQDq7t27tl9Mxx7p0qWTH374wcsZ0xwBBBBAAAEEEEAAAQQQQAABBBBAAAEEELBOgABUjCUBKOv2FD0hgEDyFlBBjS5dumiLTPtMWhmzYqLI//l23ckuAPVfkfAG3SXq7uNqWlOmTJHg4GDfQlrQu1UBKDWV06dP26pAXb9+XTczVf1pzpw5UqdOHa8+XHLdunXSokUL+eeff7T+HVVW8kcASk1ChZ9atWqlW29ERIQcPXpUxo0bp/17+/btZfTo0U6vGAEoCzY0XSCAQEAKEIDSX3YCUM5vAwJQAfmYYNEIIIAAAggggAACASrgzwCUIg7EEBQBKC9vLl8GoM6fPy9lypTRZpg7d245cOCAlzOmOQIIIIAAAggggAACCCCAAAIIIIAAAgggYJ0AAagYSwJQ1u0pekIAgeQvULZsWfnjjz+0hTbp0VzeqFbOpwtPbgGoA1v2yeIJCzWz559/Xvbv3+9TQ6s6tzIApV64njBhggwZMsRweqpakqrglDFjRlPTv3//vsycOVOGDh2qCz+pTqpVqybz58+XNGnS6Pr0VwBKVXpSc7h8+bI2fkhIiPz2229y/Phx27+pn8/WrFkjb775ptN1E4AytS04GQEEENAECEDpNwMBKOc3BwEoHh4IIIAAAggggAACCASOgL8DUEo20EJQBKC8vJ98GYD6+uuvbZ9YFnu8+uqrsmHDBi9nTHMEEEAAAQQQQAABBBBAAAEEEEAAAQQQQMA6AQJQMZYEoKzbU/SEAALJX2DMmDG26jyxR85/55Lek/v7dOHOAlC+GLjh+2HSqEOYL7q29Tm660i58MN5rf82bdpIeHi4z8azsmMrA1BqXnfu3JGmTZvK7t27Daf5xBNPSKNGjWyVxwoWLCgpUqRwuJyrV6/KkiVLRFXTihvSi22QPn16299rixUrFq8PfwWg1EvmnTp1ksWLF2tzUD+PxX35/OWXX7YFoJ599lmnl44AlJU7m74QQCCQBAhA6a82ASjnu58AVCA9HVgrAggggAACCCCAQKALJEQASpkHUgiKAJSXd5kvA1Dbtm2T5s2bazOsWrWqLFz4+JPcvJw6zRFAAAEEEEAAAQQQQAABBBBAAAEEEEAAAa8FCEDFEBKA8nor0QECCASQwPnz50VVrIl7tBvcUYq/UcJnCskpAPXtgWMye8h0ndXWrVslV65cPvOzsmNHAahKlSpJzpw5PRrq3r17sn37drl165bL9tmyZZNSpUqJCjOp49GjR/LNN9/IuXPnJCoqymF7FaRasGCB1K5d2/AcfwWg1OCbNm2SsDDHAbu+ffvaKl+5OghAuRLi6wgggICxAAEovQsBKOd3ir8DUP/5zwmpWKGxREXd1ybWvPnbMn/B2AS/pR88+Ev27Tsqmzftki+/PCi//HJZbt68rZvXiy9mlsKF80nV4PJSq9ZbUqBAbqcBdmeLWr9+h9Sp3c6v606bNo3s3rNUXn21qOG49+5FSa2abWT37sOGXw8JqSBfrJ4hadI8adm8T58+K+XLNZIbN+L/rOzvvfFei16ycOFqbW0VK74m6zfMkaefTmvZeuko8Qt88sks6dd3tDbRHDmC5OChVaLufw7fCvz221Up83o92/M39vh4VG/p06e9bwemdwR8LMBzxcfAiax7+5/xXP385e/pJ1QASq0zUEJQBKC83NW+DEAtXbpUevTooc1QfTLZxIkTvZwxzRFAAAEEEEAAAQQQQAABBBBAAAEEEEAAAesECEDFWBKAsm5P0RMCCASGQK9evWT9+vXaYvMWySc9x/f22eKnDpok1y5f1fq/eumKXI3z370dOHNQZsmcNYvWzZu13pJKdSp7261h+/E9R8tPJ89qX6tVq5aMHZvwL7S6u1hHASh32yfEeWnTppX58+fHC+7FnYs/A1CXL1+W4OBguXjxYjyO1KlTy8aNG6V06dIuqQhAuSTiBAQQQMBQgACUnoUAlPMbhQCUyM8/X5QRw6fJ/Pmr5J9//jH1ZMmUKaN80KutvP/+u5Iu3dOm2ibFANSzz6aTPXuXSdGiBUyt1dnJs2ZFSIf3BxqeQgDKMma3Orp//4FMmbJQXnmliFSpUtatNsnxJIIKCXdVCUAlnD0j+1aA54pvfRNb7wSgnF+RQAhBEYDy8q70ZQBq2rRpMnz4cG2GHTt2lA8//NDLGdMcAQQQQAABBBBAAAEEEEAAAQQQQAABBBCwToAAVIwlASjr9hQ9IYBAYAgcP35cGjRooFtsi96tpHTl1/0CsGxGhCyfGWHZWEPnjpAiJV+yrD9HHR3ZcUgWjJ6n+/KKFSukWLFiPh/bqgGSWgDqjTfekFmzZkmOHDmcEvgzAKVeNO/UqZMsXrw43pxKliwpq1evlnTp0rm8ZASgXBJxAgIIIGAoQABKz0IAyvmNEsgBKBX2GDvmUxk82PsP/Fbhp0WLJ0iNGpXE0e+i7K9EUgxAqTVMnjJYOndubskTWF2Dd97uIFu37jHsjwCUJcwuO1FVZ5cv32QLot25c0/WrpsttWr55gMzXE4mEZxAUCHhLgIBqISzZ2TfCvBc8a1vYuudAJTrK5LcQ1AEoFzvAadn+DIANWzYMJk+fbo2/sCBA22/yOZAAAEEEEAAAQQQQAABBBBAAAEEEEAAAQQSiwABqJgrQQAqsexI5oEAAklJwL4KVKagTPLRZyP8soSkGoD6qOUAuXb5mmaU1Ko/qYn7IwCVJk0aadGihaxdu1Z+++03j/ZUlSpVpF+/fvLqq6+69ZKtPwNQakGbNm2SsLCweGsbMmSIdO/e3a01E4Byi4mTEEAAgXgCBKD0JASgnN8kgRqAun37rrRt009Wrtxs6VNk5MheEt67naRIkcJlv0k1ABUSUkG+WD1D0qR50uUaXZ1w4sSPUqF8I7l1647hqQSgXAl6/3UVOGnYoLPs3/8frTMCULOkX9/RmkeOHEFy8NAqefHFzN6D04NTAQJQbJDkKkAAKrleWeN1EYBy73on5xAUASj39oDDs3wZgFK/mF62bJk29vjx4w1/ie3lEmiOAAIIIIAAAggggAACCCCAAAIIIIAAAgh4LEAAKoaOAJTHW4iGCCAQwAJnzpyRmjVr6gSCG1WXOq3e9rlKUgxArZ23WiKX6V8g3bBhg+TPn9/nXlYO4I8AVNq0aUWFe4oXLy4qmLRnzx7Zu3evHDp0SG7evCl//PGHbknq/KxZs0rZsmWlWrVqtv90p4JS3E78HYC6evWq1KhRQ3788UdtGrHrLlGihFuXjACUW0ychAACCMQTIAClJyEA5fwmCcQAVHT0I+na5SOZOXOJIU6qVCmlQoXS8sorReTlV4pKypQxYSYVmvrqyLe2oMjJk2ccwo76pI+Eh7d1GVK/dOmKHDz4tdtPsZs3b0uf3p/owkL//nceGTCwkzz55L/c6idVqlRSvnxJyZjxWcPz792Lklo128ju3Ycd9vfss+lkz95lUrRoAbfGdHbS1KkLpWuXIQ5PIQDlNbHLDv7znxNSsUJjiYq6r51LAIoAlMuN46MTCED5CJZuE1yAAFSCXwK/ToAAlPvcyTUERQDK/T1geKYvA1DNmjWT7du3a+MuWLBAgoODvZwxzRFAAAEEEEAAAQQQQAABBBBAAAEEEEAAAesECEDFWBKAsm5P0RMCCASWwJgxY2TOnDm6RfcYGy75XvJtqCepBaDOfndGJvQao3Nq06aNhIeHB9aGYbUIIIAAAggkAgECUPqLQADK+aYMxADUtm37pHq1lvLPP//ocPLmzSHTZwyTt94q47KC0/Xrt2T6tM9l+PCp8vBhtK4fFRDa8eViefnlwpY+EYyCARUrvibrN8yRp59Oa8lY7gSg1ECTpwyWzp2bezWmO2P5OwDl1YKSaGMCUEn0wiXTaROASqYXlmUJAajA2gQEoMxd7+QYgiIAZW4PxDvblwEo9YldX3/9+FMo1q9fLyVLlvRyxjRHAAEEEEAAAQQQQAABBBBAAAEEEEAAAQSsEyAAFWNJAMq6PUVPCCAQWALR0dG2ijsXL17UFp4tT3bpN+PDwIJwsdqPOwyTX889NsqePbts2bJFUqZMiRMCCCCAAAII+FmAAJQenACU8w0YaAEoVf2pebOesnTpBh1M/frV5dM5H0v69M+YumOPHTsldWq3E/XiZtyjceOasvDz8Vr1KFOdOjg5oQJQL7yQSbJle0GOHv1Om1lISAX5YvUMSZPmSY+XZh+8yZ79RVHBsriViAhAeczrdkMCUG5TcaIfBAhA+QGZIRJEgABUgrAn2KAEoMzTJ7cQFAEo83tA18KXAajXX39dLly4oI134MAByZ07t5czpjkCCCCAAAIIIIAAAggggAACCCCAAAIIIGCdAAGoGEsCUNbtKXpCAIHAE4iMjJQuXbroFl4utIKEdWsaeBgGK46YtEj2bdqj+8qUKVMkODgYHwQQQAABBBBIAAECUHp0AlDON2GgBaBOnz4r5cs1khs3bmkwBQvmlchtC20hH08Oo4pSGTM+K3v3LZNChfJ50qVhm4QKQOXIESSduzSX3uGjtHmpKld79i6TokULeLw++5fB+/RpLxER6+WXXy5rfRKA8pjX7YYEoNym4kQ/CBCA8gMyQySIAAGoBGFPsEGTSgAqwYDcGFh9qJbKpagP2UqKBwEoL6+aLwNQ+fPnl3v37mkz/P777yV9+vRezpjmCCCAAAIIIIAAAggggAACCCCAAAIIIICAdQIEoGIsCUBZt6foCQEEAlNg6NChsnjxYt3i63doJJXqVg5MkP+teueaHbJyxjKdQZMmTWTQoEEB7cLiEUAAAQQQSEgBAlB6fQJQzndjoAWgNm/eLTVCW+lQPh7VW1T4xtPDUVWpzxeNlyZN6njabbx2CRmAWhIxSRo17CyXLl3R5jV5ymDp3Lm5R+u7ffuuVAt5Tw4fPmZrrwJVEUsnSft2AwhAeSTqeSMCUJ7b0dJ6AQJQ1pvSY+IQIACVOK6Dv2ZBAMoaaRV+WrVqVZIMQRGA8nIP+CoA9fDhQ8mRI4c2O/USweXLjz99wctp0xwBBBBAAAEEEEAAAQQQQAABBBBAAAEEELBEgABUDCMBKEu2E50ggECAC7zzzjty8uRJnUK7wR2l+BslAlLm2wPHZPaQ6bq1FylSRL744ouA9GDRCCCAAAIIJBYBAlD6K0EAyvnODLQAlP0LqUpn7brZUquWdx9ssG7ddqlbRx+i6t+/owwf8YFlj4aEDEDt3bdc+vQeJUuXbtDWExJSQb5YPUPSpHnS9BoPHvxGKr0ZJn///dDWNjT0TZky9SOp9Oa7BKBMa3rXgACUd360tlaAAJS1nvSWeAQIQCWea+GPmST2AJQ/DLwZI+jFsrbmv/32mzfdJGhbAlBe8vsqAHXt2jUpVqyYNrsMGTLIqVOnvJwtzRFAAAEEEEAAAQQQQAABBBBAAAEEEEAAAWsFCEDFeBKAsnZf0RsCCASmgPpbWMOGDUV9UGDskSJlCuk6qqfkeyl/QKGc/e6MTO47Xh5FP9LWnSpVKlm+fLkULlw4oCxYLAIIIIAAAolNgACU/ooQgHK+QwlAiVhRqen06bNSvlwjUfvt6afTStq0aaRL1xbSsWNTyx4RCRmAOnholezefUTeDeumrUdVbdqzd5kULVrA9BqHfDRJhgyZrLWbMXO41K5dWcq8Xi9BA1DvteglCxeu1uZVseJrsn7DHNs1NXOoCleRkXtl+bKNsmfPEbl27Uac/92UUvLkySEVK5aWd+pVk0qVykiqVCnNdO/1ufYv4rvq0JWDvVtsVTV1P+zd+5UM6D9WVOjtn3/+sa31lVeKSqfOzeTtt4Plqafcs1V9XbhwSVat2iJbNu+WU6fOiron4h6qr3z5cspbb5WRho1qSMmSL0mKFClcLS/e1z0NKtjfozlyBIm6d158MbNtDLWG06d/kimT54uqRvfLL48LDmTKlFEqVCgtzVu8I9WqVbR0Tzx69EiOHv1OIpask02bdsm5cxdt10Id6nqo/VinThVp1bqh5M+fSxz9Pt00pIiosQ8f/lY+nR0hO3ce0q05KCiL1Kr1lrzXsr52rRJrAOrhw2jZufOgzdB+HbGGISHlJezd2h7vO+VrH0i0v/diPdUe+vLLg7pni9pvlSq9Lm3bhclrrxX3aO97co3t29ivIe59cOfOPRk5YprMn79Krl69bmsauw+6dH1PChXKa2r/Xbz4myxfvlFWrtgsJ078KH/+GaVNR913FSqUkpatGvjkOXv9+i1ZtGiNLI1Yrxs79hnXpm0jqVs3WJ577lnbnDx9rlgRUr13L0pq1Wwju3cf1nyaN39b5i8Y6/ElV9bqeaK+zx048LXueayexepng/oNqkvDhjUke/YXPR4nbkNn92Hs81/dg2FhtSwbM3Z8td7VqyNlwfxV8vXXJ+Xmzdu2Lz3xxBNSpEh+adK0rm5cAlDeXXICUN75udP6/9w5KSHP8VUA6vz581KmTBltadmyZZOvvvoqIZfK2AgggAACCCCAAAIIIIAAAggggAACCCCAQDwBAlAxJASguDkQQAABawQ2bdokPXr00HWW9pmnpOPwLpK7YB5rBknkvfz8/TmZPnCKRN39UzfTCRMmSGhoaCKfPdNDAAEEEEAg+QsQgNJfYwJQzvd8oAWg9u07Km9VaiLR0dEaTIMGobJo8QRLAwe+eNIkdADqwYO/pEL5RnLp0hVteZOnDJbOnZubWq56aTgkuIUtkKGOF17IJPv2r5A0af6V5ANQ6uX+gQPGydSpC902URW0PhrSXTp3buZRNS23B4pzoj8CUD17tpb+/cbIuHFzHE6xbNlXZeOmeZIu3dMOz1GBjw0bdkq/vqPl++9/MrVcFSqaOGmQNGwYaioM4mlQwVkA6scff5ZmTXvKV18dd7kG5aFCgWbnbd+xslu+fJN07zZUF5RxNoGCBfPK1GlDbEEab4JQ6nuvCgq1b9dffvrpF5drLlWqmHw2f4xkyJAu3nMgNlDnshMfnKDu6SmTF8jIkdPl/v0Hbo2gAj+jx/SVevWqmdp3qnNnASgVXmnTuq9bnnnz5pBZs0d6fR3dWrDdSY4CUFeu/CF1arcTFVpydCxfMVXq16/uclgVgFQWhw594/JcdYKVz1kzz3kVhho2/APp0qW5TJ68wPYciz3sA5KOFpLYAlBq/cOHTZVJkz4TFUhy51Bh10mTB0u2bC+4c3q8c9S9N3Xq5/LR4Ilu34evv/6yzJk7SgoXzufRmLGN1NhTpiyUDweOc2u96mciVf1T3a9qv8ceKhi/e89SefXVol7NJ1AaE4Dy/ZUO2ADUyZMnpUqVKppwwYIFZefOnb4XZwQEEEAAAQQQQAABBBBAAAEEEEAAAQQQQMCEAAGoGCwCUCY2DacigAACLgTmzZsnn3zyie4sFYJqP7hjsq8EpSo/zRoyPV74qU+fPtKqVSv2DgIIIIAAAggkAgECUPqLQADK+aYMtACUegG70pvv6oIU6tP7Fy+ZaAsbePPCv69v/4QOQKmgUutWfWyVO2KPkJAK8sXqGaaCO/YhtMaNa8rCz8fLtWvXk3QASlUBq1WzrZw75zrsYbRXVAWJDRvnSs6cWX29leJVInE1oOkKUB+Hy/898YT07aP/383247gK0N24cUs6vP+hrFixydUUnX79/ffftb18726lLasDUKpaSKOGXSQq6r6pdZidd9zOf//9mi1wtWPHAVNjxp7co0cr20v8Kjhi9lCBARUEnDBhnqmm6vp8MrqvjBv7qS5omVABKBVWU1Xv3AlwGS30nXdCZPanIyVjxpgKQO4cRgGotetmy8KFX0j3bsO0yl3u9KXOGTO2n6gwoj+/txkFoCKWThZVKe7MmfMOp67Cdzt3LZEsWZ53eI4K3Iz+ZJZ8+OF4dwl056mqcCpklStXNo/aqz1Rv15HpyEuo46Dg8tLsWIFZezYT7UvJ8UAlKo61rhRF/njj5um/VQAaNnyKVKjRiVTbdX31nrvdDQdgFWDqJ/vxo0fYAsYe1IN8Pz5X6Vhg85aYNvdiavv5y3eqye9w0dpTQhAuasXcx4BKHNenpwdsAEoVe2pdu3amtmrr74qGzZs8MSQNggggAACCCCAAAIIIIAAAggggAACCCCAgM8ECEDF0BKA8tkWo2MEEAhQgYkTJ8qMGTN0q0+RMoW0HtBeir9RIlmqfHvgmMwdMUseRT/Sra9Dhw7SvXv3ZLlmFoUAAggggEBSFCAApb9qBKCc7+JAC0ApjSEfTZIhQybHg3nvvXry4aAukjt39kR56yd0AOrFFzPLunXbpW6d9pqPJy/0dus6VKZMWaD1sSRikqgQlNH6mjd/W+YvGOu366Fe0F+4cLU2nqvgT+yJv/76uwRXbe7wBW1llzJlCtvpN27clj//jDJcU+XKb8jKVdMlffpnfLrmzZt3y5rVkbYxVPBs7drtEvdZWbVqOV1AIF/+XLYKJk8++S/Dedm7vfTSv+XkyTO6sIaqxpQ6dSr57bdrtn/PmjWL7Nm7zOH9dvv2XVvQwFGAR4VlVChPHaq/2H4dwU2fMUxUoMidw8oAlKpA1aplb7l16447Q8c7x8y8YxtfuHBJatZobbsGRkdcO2f7sXXrhqJCamZCUCqg0rnTYPn006VOx3bnmsV2kBABqC++2Cphjbs6rPjy1FNpJWPG9C73ntlgo1EAqnmLd6Rtm36mw0/KTwVANm/5TNQ97a/Dfg3q+8SLL2bSBcli9+C9e1GiqgKqY/DgrjL4o24Op6n2VreuQ2TmzCUOz4l91qqKhdeu3TA8L3/+XLbKc/ny5TRFcuTIt1It5D2H97J6xqlnZNw1ORsgqQWgVq3aYgtyqnvX6Ii9J6KjH9m+nxsdzz6bTrZsnS+lSxd3y15Vigyt3tJh4Cp2TNWZCn06qkg1cmQvCe/dzlQISj1H1fd1R6G9DBnSy9NPpxVney3uIj35ecktpGR6EgEo31/YgA1A7dq1S8LCwjThChUqyLJly3wvzggIIIAAAggggAACCCCAAAIIIIAAAggggIAJAQJQMVgEoExsGk5FAAEE3BQYM2aMzJkzJ97Z9Ts0kkp1K7vZS9I4beeaHbJyRvy/BbZp00bCw8OTxiKYJQIIIIAAAgEiQABKf6EJQDnf+IEYgLp69bpUfquJw3DAv/+dR1q2aiD16lWTXLmymnph1pePmcQQgLp06YqUK9tA1IvBsYeZcIKqGvFmxcZy6tRZW/O4IZikGoBSz5jBgybI8OHTdJc/NPRNUTaFC+eLt4euX78l06YulKFDp8R7mdyTwIs3+84+rKD6UhVnatVy/3/T2geg4s5HhdjGjR8ozz0XUwXn0aNHsnv3Edv9p6pyGP3uVpl+Mmqm9O+vD7+p0MTAgZ2lXfswwyoxqsLb7FkRMnz41HgvwrtTXSZ23lYFoFT4RAUi4lZ+atbsben5QWtRzxn1NfXC/qlTZ2T8uLny+eePw3exczEzb9XGWXBMBcB692lvqzIW1/3ixd9k4oR5MnXqwnhu3bq9J+MnDHS7gpAKp3Ts8GG8LVm7dhUZ+XG4FCqUV+tL7YXDh7+VHt2Hiaqs4+gw84zx5l6Ibeso6OJo/6n9evr0T/LhwHGy+n/BwrjzMBNstL8f//Wv1PLo0T8SHR1t61LNoXPn5vJ+hya2kKL67yqAofyGD5sq27bti0fgSaU+bxyNnimx/T3/fAZbxb+qVctqz0X1PJw9a4nUq19dChTIbTi0Mh4z5lPDqnKlShWz7VEVqolb5U0FTVes2CwfDZ4ov/xyWdevCqbt+HKxZM78nFtLdfRzQ7p0T9sqDKkQrwrjxB5qTdOnfW74LIo9JykFoBzdE2r9Q4b2EBUgjxvcVc+1L788YAtD2ldQU8+0yG0LJVu2F5zaOwoguboP1fcOo2epme+tqoqdCntt2PClbo6xY3fs1Ez7nqZOUHtt6dIN8kHPEXLnzj3DdRGAcutW004iAGXOy5OzAzYAtXHjRlF/0Ig9qlevLvPmmStZ6Qk4bRBAAAEEEEAAAQQQQAABBBBAAAEE6hgB4QAAIABJREFUEEAAATMCBKBitAhAmdk1nIsAAgi4L2BUCUq1LhdaQcK6NXW/o0R8ZsSkRbJv0554M6TyUyK+aEwNAQQQQCCgBQhA6S8/ASjnt0MgBqCUyOnTZ6VWzbZy7twvToFUgKFkyZekWrUKElqjkhQrVtBhFRxfP3gSQwBK3U9duwyRadM+15brbpUk1WDLlj1SI7SVVm1IvTQ9d94ntkBEUg1AGYXC2rZtLFOnDdG9jG+0P4wqapjxtGLP+TIA5a6D/Tp+/vmiVCjfSJRt7GGmcsjZsxds+yxu5Q61x7ZGLpAqVcq6ZLMqABV3oBIlCsuixRNsgThHx/bt+6Vhg87xKsysWTtLVIDI1eEojJc9+4u2ymIqKOLsUCEaVXVLBaJiDzMVhJR7xQqN41V/GfVJH/ngg9YOw6QqLDFyxDTDynxqHv4MQKkAWe1abWXv3q90VOr7wPIVU3WV0ewtlX9k5F4Ja9wt3jUcOLCTLSji6G8VsX05Cw+pPaCeK46CI2r8BQu+kDat++qClf4OXjhag5l72N5WXY+qVZrJ338/1O1NFT5SQcoUKWIq7BkdN27cknZt+4uq6hX3cDfc5+i+UiGq1WtmOa0k5exnjaQSgHIUBipfvpQsWz5Fq8TnyL5B/U6yc+ch3ZfdqfbVtEkPWbFik0f34fr1O+TdsO668KkK3+3cFSHqurk6Fi1aI82bfaA7TbVfu+5TKVPmZYfNVRUqFZyyf36oBv6+D12tMbF/nQCU769QwAagli9fLt26PS43WL9+fZkyZYrvxRkBAQQQQAABBBBAAAEEEEAAAQQQQAABBBAwIUAAKgaLAJSJTcOpCCCAgEkB9SGBn3zySbxW2fJklwYdG0u+l1z/cd3kkH45/ex3Z2TF9KXy67mL8cbr06ePtGrVyi/zYBAEEEAAAQQQMCdAAErvRQDK+f4J1ACUUlEvqjZr2lN27Dhg6iZT1VPq1KkijcNqyauvvuQy5GKqcycnJ4YAlJqefYjJ3Zd6jcJTcYMdSTUAtW/fUXmrUhOtQkuaNE/Krt0RLsMmytLI5JlnnpI9e5dJ8eKFrNo6TvvxVQAqX76ctgorKnxj9lCViFTQLu5hpnqHaqeqcbwb9vj9VvVvY8f1l549W7ucjtUBqPz5c9kqnqhnh6vDfmx1fpcuLWTS5EGumsqJEz/agmO3bt3RzjUbOjGq9OJuBaEhH02KF2IaObKX9On7vsvgj6oG1aP7cFsVKvvDnwEoo31j5vqpuR848LXUrNFadx3cDV84Cg+5W0UqOvqRdHh/oMydu1zHOGPmcGnfPszlHrLiBEdr8PQ6qgDOO293kK1b9R/Mo4J14eFtXe4ttSajymjq3lDP2qJFCzhdtlEgM0+eHLJ9x+dOA3GxnX777WlbeEtVQIx7JJUAlP33fLUGFabctPkzXRUkR4jnz/8qVSo30wXOVRB01+6lou4Lo8NoTLP3oVHAuFOnZjJ5ymCne0btlWoh78nhw8e0qamfc3Z8uUhee62Ey1tE/WxZpXJTrdJlbAN3f1ZyOUCAnEAAyvcXOmADUJ999pn0799fE27RooWMGjXK9+KMgAACCCCAAAIIIIAAAggggAACCCCAAAIImBAgABWDRQDKxKbhVAQQQMADgU2bNknv3r3l4cPHn0Yb201wo+pSp9XbHvSacE3Wzlstkcs2x5tAqlSpZPTo0RIaGppwk2NkBBBAAAEEEHAqQABKz0MAyvkNE8gBKCWjXrrfsGGn9Os7Wr7//ifTTxdVHUVVh+o/oJO89lpxp1UoTHdu1yCxBKCuXPlDKr35rs7LnRfb7dsVLJhXdu5aIlmyPG9baVINQKlKE3Vqt9OulpkAlGqkqv40btRVMmXKaNtDhYsUkCZN6kjWrFm83TJutfdVAMqdF82NJvjgwV+2KkSbNu3Svmy/V9xZmKq8Ur5cI1HVX2IPd/apOtfqANSSiEnSuHFNd6Ztq05nP+969apJxNLJkjKl4yo3qnOjAJLZ4JjR+lOnTmWrnOKs8okKd7xZsbHupX+z1+3q1etS+a0mcvLkGZ2Vu9fNLWAnJxkFbdTat23/XFS1G3cP9XPHJ6NmSv/+Y3VNXFW9UScb3Y/u+McdSD1TQoJbaJX21Nf69+8ow0foK9q4ux6z5xmtwd2wkdFYBw9+I5XeDNNVf6pZ8y1b9SH1vHX3MJqXO9dk1qwIW6gs7qFCNJ07N3d3aJk5c4l07PCh7vykEIBSgbrmzXraAqWxh5mqcLFt7J9NKVOmlC93LpZy5UrGM7RqTKMwoPq+qkJvuXNnd3jtjO4fs9/Ptm3bJ9WrtUzQSmxub85EeiIBKN9fmIANQE2dOlVGjBihCXfs2FE+/FD/gPY9PyMggAACCCCAAAIIIIAAAggggAACCCCAAALOBQhAxfgQgOJOQQABBHwvcOrUKRk4cKCcPHky3mCZgjJJaNNaUrry676fiBcjHNlxSDYtWi/XLl+L10uRIkVk+PDhUrhwYS9GoCkCCCCAAAII+FqAAJRemACU8x0X6AGoWB21T86cOS8zpi+SBQu+0FXucPeeVRURPps/RlRlA18ciSUAZVS1qGLF12T9hjny9NNpHS593brtUrdOe+3r9i8UJ9UAlH0FKLXAtm0by9RpQ/xWHcyb/earANTni8bbglxmDxVCWbt2u+zdc0S+/vqk/Pjjz9K0aV23KiDFHctoP7kbArEyAKWqPu3bv8LtQNvNm7dt4ZWjR7/TluPO/WXUzmwAKXZAoxCWKzuj+8CdcIn9/jCq/uWvAJTRuuvWrSrLlk81fS8bVQ0qWfIl2Rq5QDJkSO/wtjC6H925/nE7PHfuopQr28BW5TD2aN78bZm/QB/IMntvunu+0RrcWbuj/gcOGCcjR07Xvqz+3rNx0zxb+NjMYRSudDUvFaIJa9xVVDWh2MOdEI39vIyCw0khAHXp0hXbXrpw4ZK2JHcrwsU1UHuiVs02kj79M1K27KtS5o1XpEKF0qKqOtkfRvvXkzFVv0ZhJlffm+z3m9kAohrXKExJBSgzd6sIAShzXp6cHbABqE8++UQmTpyomalPtOvRo4cnhrRBAAEEEEAAAQQQQAABBBBAAAEEEEAAAQR8JkAAKoaWAJTPthgdI4AAAvEEhg4dKosXLzaUyVskn1SuHyzF3yiRqOS+PXBMdqyMlJ9OnjWcV5MmTWTQoEGJas5MBgEEEEAAAQSMBQhA6V0IQDm/UwhAGfuol5XVJ/ivXbNNtmzZI3/+GeX2I2fYsJ7Su0970y/MuxogsQSg1DztXyp29WKvug9bt+oj8+evsi1T/b5OBQGqVCmrLTupBqCMgg5qUbVrV5Fhw3vaAnEpUjiv3OPq2vvy674IQJmtguWL9Xmzn6wMQIWGvikrV02XJ5/8l1vLvHcvyhYU2L37sHa+OwGYb789LRXKN5K7d//U2rVu3VA+nfOxW+PGPUk971RYcceOA9o/V678hqxZO0ueeso45Dh+/Fzp9cFI7XxnFV6cTchoP/orALV48Vpp1rSnbnquwhKO1mL/zFPnZcz4rOzdt0wKFXIckjVaf5cuLUwFAL3Z+6Y3i0EDozW8+25tUZaO/lbjaFyjvZgnTw7Zf2CFVj3QzJzt9+kzzzxlqwhUvHghw27UzwJl32gg5879on3d3YpscTs02g9JIQBlFGz09f24efNuqRHaSnc9xo7rLz17tjZzqW3nGl0/Z89Fo/3mKiTnaFL230dc/ZxkenHJvAEBKN9f4IANQA0ePFhmz56tCQ8ZMkTatXtcytX39IyAAAIIIIAAAggggAACCCCAAAIIIIAAAgi4FiAAFWNEAMr1XuEMBBBAwEqByMhIGT16tFy8eNGw25z/ziXlQivIGyHlRBLqL47/FTmwdZ/s27RHLvxw3nCe2bNnF/VBiMHBwVby0BcCCCCAAAII+FCAAJQelwCU881GAMq9m1GFEg4d+kZWrdwsq1dHytWr1502fP/9d2XS5MGWhqASUwDqjz9uypsVG8upU48/QMHZS9H2ISEVCtq1e6k8/3wGzTGhX9pXE3mvRS9ZuHC1Nid3gidGFbHibo5UqVLaKl00Dqsl1atXlBdfzGw6BODeLvXsLF8EoFSFlIOHvpBs2V7wbFIetrp1644cO3ZatmzeJYsWrZXLl6/oenK3Co6VASizISS1n1QIZ8mSdab24fr1O6RObf37u56GBozuBVdhDft7x9M9YPbZ4uFWMWxmX/nF2yDfrFkR0uH9gbqxVOUi9RxwdBjdj2avowrBqQCJCq/EHu7ufSs8jdYwYsQH0q9/R9PdG31fcBXGczaI0X2ydt1sqVWrsmEzK9divx9c3VOxE7LiGW0UrHRnTxiFAl3tYdMX2a6B/fNXfdnTMc0GSo32m6fhPbNBcW/dklt7AlC+v6IJ9ecIt1f2Xx/9r/hevXrpPrlu7Nixoj75jQMBBBBAAAEEEEAAAQQQQAABBBBAAAEEEEhMAgSgYq4GAajEtCuZCwIIBIpAdHS0TJgwQebMmeNwyWmfSSulKr0mr1QoKfleyu8XmrPfnZGv9xyVr3Yelqi7jj/Jvk2bNtKjRw9Rn9zMgQACCCCAAAJJR4AAlP5a+ejVqaSzIVzMlACUZ5dSVRVYs2abjB0zW3766XFliLi9Lfx8nDRtWtezAQxaJaYAlJpet65DZcqUBdpMnYWFli7dIO+GddPO7d+/owwf8YFulUk1AKUWceHCJQmu2lzOnDH+YIm4C1UVdGrWrCTvNqljC0alT/+MZXvEk46seLnePvzi7ov9nsxXvdCu9srJk2fkxx9/llMnf5TDh7+1VWh5+DDaaZfuvPCvOrAyAOVJtRRPgnhGoYEMGdLL008bV2xyZX/jxm1d5Ttn1UuMqqaUK1fSFlpQFXbMHEaBBU8MzYwZe67V+9gobOOqopQV96OnYRdPzIzaWFnFy6gvFSp94YVMHk33wYO/5Nq1G7q2zvaXUTUiVdHtnXdCTI9vvx/cfU4m5J5IiCpG9vehgs6UKaPbVfTsL8zvv1/TfW9w5m5USc/T8J79daMClLlbhgCUOS9Pzg7YAFSHDh1kzZo1mtmMGTOkbl3r/gebJxeDNggggAACCCCAAAIIIIAAAggggAACCCCAgL0AAagYEQJQ3BsIIIBAwgmcOXNGZs2aJevXr3c6iQyZMkrhUkWkYIlCkvel/JI+Y3pLJn37xm356bsz8v2x03Lqq5Ny0+5lD/tBatWqJe3bt5f8+f0TyLJkkXSCAAIIIIAAApoAASj9ZiAA5fzmIADl3cPj0aNHsnz5JluVjzt37uk6K1gwr+zctUSyZHneu0H+1zqxBaDcrW4QHf1ImjfrKSoEpY7UqVPJzl0RUqbMyzqXpByAUgs5duyUrQLPxYu/mbreJUoUlp4ftJa33w4WFY7y92HFy/VWB0fiGqhQ05Ytu2X6tEXy5ZcHXIacnPkFWgDKyr3k7OV9s1VWXM3Lfj/5IwClnlNhjbvKqlVbtOm5G1BxtB5PgkBW3I/JPQDlav+Y/bqz/WW2YpSzse2vrbv7KyH3hP29qAKNe/Yuk+LFC5lldvt8owCU243dONGZuyf3rKMh7X+mIQDlxsWJcwoBKHNenpwdsAGo5s2by7Zt2zSzhQsXStWqVT0xpA0CCCCAAAIIIIAAAggggAACCCCAAAIIIOAzAQJQMbQEoHy2xegYAQQQcFvg+PHjov6m5ioIFdthpqBMki1vdnkxR5BkyppZMmZ+TtJlTCdPPfOU/CvNk5IyZQrbqepFnb/uP5A/7/4pd27ckRtXr8u1S1flt18uy68/XZRrl6+5NUcVfFJ/AyxWrJhb53MSAggggAACCCROAQJQ+utCAMr5PiUAZc19rKrR1AhtJb/8clnX4ZKISdK4cU1LBklsAaibN29LSHALOXr0O219Ri+S//zzRalQvpFcunTFdt5rr5WQLVvnx6t8lNQDUGptKgQ3csQ0mTJlody//8DUdVdVTYaP6CXdu7cU9f/767Di5XpfBKDUs3vLlj22cKH9feWOTd68OWxhtL//fqidnpwDUL4ODSjEtetmS61alePxJ4cAlNEa3A2oONqPnoQprLgfk1MAyiiA5M79b+YcZ88FAlC9ZOHC1Rqnt/eEq+titHddtTH7dWdBJE/uWUfjE4Aye2X05xOA8s7PndYBG4B655135ODBg5rRqlWr5I033nDHjHMQQAABBBBAAAEEEEAAAQQQQAABBBBAAAG/CRCAiqEmAOW3LcdACCCAgEuB8+fPy4oVK2TNmjXyxx9/uDzflyc8//zzUrduXWnQoIHkypXLl0PRNwIIIIAAAgj4SYAAlB6aAJTzjRcoAagHD/6yhVK+WLVFLl++Iuol2yJF8svGTfNEVTSw4li0aI00b/aBrqsuXVrIpMmDrOheElsASi1q4IBxMnLkdG19RuGmxYvXSrOmPbVzBg/uKoM/6hbPJDkEoGIXpaoWHTnyrUydskC++GKrqapFbds2lqnThvgtBGVF4MLqAJTyU0GyIUMmu33vqBfzK1V6Xd6pV00qVCgtUVH3pczr9XThqeQcgLK/F92Gc/NE9Tv2rZELpEqVsvFaJIcAlC8qQH311XF5s2KYLgzpqpqVFfdjcgpA7dt3VN6q1ESio6Pd3KnmT3P2fZoAlD4AlTHjs7J33zIpVCifeWg3Whjdh240M3WKszUQgDJF6dOTCUD5lNfWecAGoGrUqCFff/21JrxhwwZ59dVXfS/OCAgggAACCCCAAAIIIIAAAggggAACCCCAgAkBAlAxWASgTGwaTkUAAQT8KBAZGSnq/3bs2CFRUVF+GTlt2rRSuXJlCQ4Otv0fBwIIIIAAAggkLwECUPrrSQDK+f4OpABU/XodZdOmXRrICy9kkn37V0iePNkteQicO3dRypVtIL///rgCa2jom7Jy1XR58sl/eT1GYgxA2b+cnjp1Ktm5K0LKlHnZtl77l5mdVV5ITgGouBdbPYMuXLgkW7fulfmfrZSvvz7hMhA1Zmw/+eCDNl7vGXc6sCJwYXUAaty4ORLe62PD6WfO/JwthFPprTKSN29Oeemlf0vGjOnF/nfA3uynTz6ZJf36jtbGd7fqidGYrgIvRou096xY8TVZv2GOPP10WoeX1H7Ozu41d/aFmXP+/DNK6tZpLzt2HNCalSz5ki0wlSFDejNdxXtmqMaeGJoa9H8nW72PjcIz6vvBO++EOJyeFfdjcgpAWRlI8WRPbN6821bdMe7x+aLx0qRJHdPd2X+/dPe5YsWeMKrY6E4g9OOR02XAgHHaWv3xXLH6PjRzob799rStYuXdu39qzfr37yjDR+jD7e70af8zoT/s3JlXUjmHAJTvr1TABqBCQkLk+PHjmvCWLVukePHivhdnBAQQQAABBBBAAAEEEEAAAQQQQAABBBBAwIQAAagYLAJQJjYNpyKAAAIJJLBv3z45ePCgHD16VL799lux6mVd9b1Q/R2vZMmSUqZMGSlXrlwCrZBhEUAAAQQQQMAfAgSg9MpW/Uzlj2uXEGMESgBK2XbrOlSmTFmgY14SMUkaN65pCb2vA0q+7l8hGL047+wl7du370q1kPfk8OFjmmHcCk+nT5+V8uUayY0bt2xfdxbk8CawYskFFBFPgidmx44NRC1fvkk+m7dCfvjhXLwuChbMKzt3LZEsWZ43273p8614ud7KF9bPnr0gFSs0tlU8i3vUrl1FJkwcKLlzuxdYNAokuvPCvxozKQag7CutqXWoCnfVq1c0vSc8aWC/BzwNmKrggQqcqLBI7OGvAJR9Fa00aZ6UXbsjpFSpYp6QyPjxc6XXByN1bV1dEyvux+QUgDK6j1u3biifzjEOSHp0oZw0MroengZiVDVAFcSOPbwJQM2YOVzatw9ze7mefn/1ZA+7PSkHJ9rfh6pK5569y6R48ULedu2yvZFTvXrVJGLpZEmZMoXL9nFPsK8ARwDKFJ8QgDLn5cnZARuAqlKlipw8eVIz2759uxQpUsQTQ9oggAACCCCAAAIIIIAAAggggAACCCCAAAI+EyAAFUNLAMpnW4yOEUAAAZ8IREdHy6lTp+THH3+Un3/+WX799Vf5/fff5fr163Lnzh1btSh1jjpSpkwpqqpTunTp5LnnnpMXXnhBsmXLJrlz55YCBQpI4cKFbedwIIAAAggggEBgCBCA0l9nAlAi586ds/08efnyZdv/Xbp0yfaff/31ly2Ar47Lv+33yw1i9DKxu6EEbydoFBBo0CBUFi2eIKlSef/zstGL2p6+OGu01sQYgFLzHPLRJBkyZLI25ddeKyFbts6X9OmfkVmzIqTD+wO1r02eMlg6d25ueCk9fUHb230Rt70/AlBxx1PPp8jIvRLWuJvcunVH+5L6329f7lws5cqVtHJ5hn1ZEbiwMgA1depC6dpliG6untyn9i+fqw7dfdYkxQCUfXUZtV5PgxqebDr7e139Tl5VgFLVuswcRs9RfwWgjL5HeFrtx776nTLImPFZ2btvmRQqlM8hiRX3Y3IKQBlVLvK0upiZfRh77h9/3JQ3KzaWU6fOas09rexoH+zxJgBl9p4wqmzkzvNw+/b9EhLcQvcBTWbHVnDqfmjybnfZteuQ5MmTQ155pYgEh1SQGjUqxQsWWXkfmr3mDx78ZQupxa0WWrhwPtm1e6k8/3wGU93Zr4MAlCk+AlDmuDw6O2ADUG+++ab88MMPGtrOnTulYMGCHiHSCAEEEEAAAQQQQAABBBBAAAEEEEAAAQQQ8JUAAagYWQJQvtph9IsAAggggAACCCCAAAIIJC4BAlD665GcA1BqbVeuXNHCTbHBJvWfsf+nAvTuHIEQgLKvRqRcnnjiCfli9QxR1WW8PZYu3SDvhnXTdWNlACGxBqAOHvxGKr0ZJn///dC29tiXfIsUya97kfjZZ9PZqjgULVrAkDopBqDu338gu3YdlsOHvpH9+/8jx49/b6vKMXRYT1PbyT5EphqvXTdbatWqbKofT062InBhVQBKPdOaNe0pS5as05biaRjM6CV6d174VwMnxQDUpUtXpFzZBnLhwiXNLm4Y0czeUPtahQCOHv1OgoKyyKuvFpX8+XNJ127viaqKZHTYPwfUOZ06NRMVenT0+3mjfoyeo54ELsysN/Zco+8RdetWlWXLp5oOyf7880WpUL6RqOsSe7gT3LHifkxOASj1TGjdqo/Mn79Kc0ydOpXs3BUhZcq8bPoyq4Blv75jbNX11PVQ/9mte0vJk8e4spwK7jRv1lPUvow9XH0vM5qUUbVEbwJQI0Z8IP36P64m5QrC0+ehUSAxJKSC7ecmR88Co7lcufKHVHrzXfn++5+0L7/3Xj2ZO++TeM8Ho3tAVepc+Pl401WY1LhVKjeVGzdui/IuVqygvPZ6CWne/B2Hfdl/P1bPL1W5rVq1Cq6Yta8b7RsCUG7z2U6kApQ5L0/ODtgAVLly5eSnnx4/jPbu3Sv58jlOJnuCSxsEEEAAAQQQQAABBBBAAAEEEEAAAQQQQMBbAQJQMYIEoLzdSbRHAAEEEEAAAQQQQAABBJKGAAEo/XVKygGo27dva0Gm2MpNccNNqkJobFVQZ7tTvSwcFJTZ9iJ71qxZbP9/1mzqP2P+/+zZX5Snnkrjlw2ekBWg1AupqhrR3LnLdWtV61dhkxIlCnts8Pvv12wv2catEuFpcMPRJBJrAMroxW4VWKhdu7KUL9dIbty4ZVuSq6oZSTEAZVSdxJPQyRdfbLUFTuIegRiAMgpuePLSuFE/yjY5B6CMgiJqzQs/HydNm9Y19WxT+7FB/U66qi+uQg9Gz4EXX8wsu/cslXz5cro1vgpevfN2B9m6dY/ufH8FoIzGV98/t23/XMqXL+XWGtRJ6loMHjRBhg+fpmvTpUsLmTR5kNN+CEDF51m3brvUrdNe9wVPqsJdvPibVH6riZw9e0Hry50wk1Eob+DATjJkaA+3w31btuyRGqGtdPeUuwEoo++NZqpLOrqv3HkeGgV5PLknjJ4pjqqrGT2/PRlTXWT7MKv6N1fBTKMwp9n9duLEj7YAZNzKjp58L3P7oZMMTyQA5fuLGrABqDJlysj58+c14QMHDkju3Ll9L84ICCCAAAIIIIAAAggggAACCCCAAAIIIICACQECUDFYBKBMbBpORQABBBBAAAEEEEAAAQSSsAABKP3FS6wBqIcPH9oqN8Wt2qRCTnH/7c8//3S5E1UFo8yZn5OsWeMEnLJm/l/QKSbglClTRpf9+OuEhAxAqTV+880p2wvQcV9KVf+uXkyd/elIadSohqRIkcIUx6+//i5N3u0ue/d+pWvnKjBgahARSawBKLUO+4oJFSu+JqE1Kkmf3qO0Zc6YOdxWHcnRkRQDUGot3boOlSlTFmjLUr+LXBIxybaX3DnUM6prlyEybdrn2ukZMz4re/ctk0KFfP+B9FYELqyqAKVetg9r3FVWrdqiWZgNEirPMWM+lb59PonH784L/6pRUqwApeatnkFVqzTTqrGpf8uTJ4ds3vKZrYKTO4eqIBVctbmcOfP43WDVbvqMYfL+++867WLRojXSvNkHunNUUEOFsFxVi3F23fwVgFITNwq7KLvIbQslZ86s7hDaqsGFBLeQqKj72vnuVi2y4n5MThWgFOD167cktHpL+eqr47rn7KLFE0RVBnKnwtjDh9HSudPg/2fvPKCjqN4+/B4gSu+QhISOfoINBKRIByFUpSdAAqgU6b33EjpI772EjoBU6aAUsaBSlKKS0Dsq8IeA33lnM8vOZnZn7uxMspv87jkekb31ue+dWeE+eWn+/NWKPaxTpwqtWTvdbXyqjc/7uX3HYqpSpYxmTLg6U3oFKDXRVq9Mw+dq6dKN9EnrPoafh2ryVtWqZWn9hlmUKVMGzfWr8WMZnzNC5s+vnnlL7VlSrlwJ+nLzXOL3o55y4sQpCqnRSvF9j7+dv5PaAAAgAElEQVQz8/Pwww/LueyCY6VF8+60bt12RZ1Fi8dTy5YNNOONZVAWmvfu/VbRXu+e6VlbcqgDAcr6XU62AlTJkiWl/+GWy4kTJyh3bvWHkfXbgBFAAARAAARAAARAAARAAARAAARAAARAAARAAARAQJ0ABCgbFwhQOCEgAAIgAAIgAAIgAAIgAAIgkDwIQIBS7nNiCFA85o0bN1TlJjmT0507dxSZAFxFJ2cnyBWUk4KDAmyZmziDk5zFKcifOMNGypQpfCa4E1uAcnfJniFyFqjhI7pRSEhF8vNL5ZYrX+qdM3slRUbOIs6w4FiMZitwN6A3C1DO+8qXjFOnftUuAAQE5KAj36yjAgVc3y/0VQFKLVsEn9uvti2ksmXf0zybLPs0bdKZXrx4Ya9rtjznbhJqZ3LAgA40arRSZHHXh1kCFI8xaOAk6Uw5llatGtLceZGaZ5Ivro8fN5cGD56sOt2kLkDx+tu1HUBLlmxQrJ+z3LGsULLkO27jkTPZcSw6y5zcjmWPbNnciwdqogMPyBmoZs8ZSenSpVUdX5Y0Pvu0n+IcyJUTUoBieaFe3TbxGJQo8TatXTeD8uULdsmQ17F792EKC+0aT7JleWza9GGUKpV7wRYClDreNWu2UbOwrorvTfyemTR5IHXqFO5WXOZzETl6Jg0fPs3we1pNyOHnPMdEtWofuIwJV2eKG+gVoNQkWW7PWclY3uL3q1p5/vw5zZixnHr2GK16rvQ+D1moa9jgc/r66yOKYRo0qCGJ4+6EpH//fUSftx9MzM+xaGXQ8uQc8jhnz16gunXa0KVLlxXj6s3kpCaTcrwtWDjWrQTlar08CQhQml+HFBUgQInxMlI72QpQxYoVI06jLJcffvjB/hfoRkCiDQiAAAiAAAiAAAiAAAiAAAiAAAiAAAiAAAiAAAhYQQAClI0qBCgrogt9ggAIgAAIgAAIgAAIgAAIgID3EYAApdwTKwSohw8fSnKTY/Ym/kHSstzEd6o4w5NW4YwYLDWx0BTsIDXJghNfWn/11Ve0uvGpz9Uud/Ml3s5dWnq8Dr5cX6lSKc1MI64yQThOgC+68oX3UqWK0vul3rXvw82bd+jE8Z/o4METxFkdXJWx4/pS795tNDMFiCzamwUotYwjjmvjLB3Llk92e/nfVwUoV9kieP0sPfTp207KHOP4Z5T8XOL4YVlnzpxVijDQk6FCJG606l66FE3lPmhMfFFfLiz/RY7pTY0a1SSW+TgrGssvrrKjmSlAqQllPK/69avT1GlDKTg4IN6SeA8OHTpBvXuNoZ9+OuNyyZyNKGr1NE0JxVczQPHCXWWb4c/Cw+tT337tqXDhgop45Ev7nPmIRYmHD//xKB7Vsq5whwUL5qEJEwdQ7dqV7SIbn4OLFy9LmeI2bdrtct8SUoDiSbhaA5+LQYM6Udt2YeTvn90+X17H2bMXadzYObR8+aZ463jjjYJSBim12HWuDAFKPQzcvbddicssAB0/foq6dxupyB4lj9C1ayuaPGWQrve0u/H5Od9/QAfi72xyefLkf7R+/Q4p65TzmZLr6BWguD7LRzVDWscTmTJmTC9JYB9/XF16RnMs3rp1l7ZvP0CjR82Qzpdcihd/izi+5KJXgHJ3JngNfD75+czSs1yY17Zt+6l3r0jFHPjzN998jfbuWyllL3VX3J3DTp0iqFv3TxTMuS+WMGfNXE6jRs0gnoNjyZ49C+0/ECWNr1XcyfL16lWT3o+Oz1Eea9++b6X9dmTuOA4EKC3qys8hQInxMlI72QpQ77zzDt269fJL76lTpyhnzpxGGKINCIAACIAACIAACIAACIAACIAACIAACIAACIAACFhGAAKUDS0EKMtCDB2DAAiAAAiAAAiAAAiAAAiAgFcRgACl3A5RAYrFJWe5Sf5vWXj65x/lBXG1AOAsD3xBWs7YxP8OYtkplz8FBftL4lOWLJm8KnYSYjJql7vNGlfkMjFnbOrRfRTNnRtl1vD2fkaO7CFJL1oZpEQH9mYBitfiLI04rm9V1FRiCcpd8VUBitfkTjrhz1lqCgzMIf2bMz1du3ZLNSMH1x0ypDMNHdZV16V80RhSq3/v3gOqUb0lnTz5i8vutM6WmQKUlqDIIs0HHxSnV199lVhw+O67n+n06fPxeHI9vpDPn8mlYsVStPWrBZQ+vXomIrmeLwtQvAbey1o1W9Pt2/dU99QxHlle5BhQK1zvi6mDqWPHcKF4VMtq5tg/Zy7kdyRLd86SgnP2OG6X0AIUj7lx4y4KC+0Sb37yOli4zZo1k+Z5fu21fLRt+yIqVCivruMKAco1Js4KxHuyc+chl5Vy5MgqnfvY2OfE7xRXheXO+QvGUKZMGXTtC1fi8Rs17EB7936r2kaOCZafWEJyLvz5o0eP7VmstJ6rju3dibZ6FtCmTShVr1GeGjfqaK8uIkDpORN62LOExNnkWDDXU7TOIX/PkjNg3b37gFjmVCssH3G2LBYw9Ratd5E8tqtY4zE5FuTsjhCg9JK31YMAJcbLSO1kK0AVKVKE7t17+QXp9OnTlDVrViMM0QYEQAAEQAAEQAAEQAAEQAAEQAAEQAAEQAAEQAAELCMAAcqGFgKUZSGGjkEABEAABEAABEAABEAABEDAqwhAgFJuh6MAxb++efOmInMTZ21yzN50+/Zt++VUVxvLf9bAP2mfJaagoADKFcT/ZqnJJjmx4MQ/2Z4vcqMoCXiLAMWzYnli7drt9Hn7QS4zNIjsH2diWLFyinTB1tWfR4n051zX2wWoX3/9nSqUb0r37z9UTJ3PxqHDayh//txul+/LAhQv7OzZC9SwQQc6d+6i4W22Sp7TmpA7eY3bal3cNlOA4vG0RAOt9XB2kFGje9KCBWuoV89Ie3W+KH/km3VUoID7WPR1AYoX/Pvvf1Bo0y5uM2K548iX++cvGEvh4R8LP8/4Xbt1615qFtZNEj5EyoSJ/ennU+cUmZQSQ4DiOR88eJwiwntSdPQ1kSXY63KmmDlzR9kFDT2dQIByT4kFl759xtGsWSv04FSt06pVQ5o+YxixkCRa7t69T23bDJAEOZHCWYdYbG3Vsrf9TIgIUDwWC4NNm3Smw4e/ExlayuTHshdnyfuoXlt7W1EBihvu23eUQpt2dilXupsYS6nr1s8kztglUjw9hyxdrV4znapUKSMyrFSXZflBAyfRlCmLhNrymAsWjqUunYfT5ctXpbZa71GhAZJBZQhQ1m9yshWg+A9LOJ2zXH777TfKmDGj9cQxAgiAAAiAAAiAAAiAAAiAAAiAAAiAAAiAAAiAAAgIEIAAZYMFAUogaFAVBEAABEAABEAABEAABEAABHyYQHIWoPjPAFKmTKn4JyIiglhy4uxN169fp6dPn2ruboYM6SS5SRKaWGwKevlrWXDy8/PT7AcV4hPwJgFKnt3Dh//QnDmraNLE+apZG7T2kbMeDBjYkT77rImhC9Va/cufe7sAxReFG9T/nHbtUmbn4MvmCxeN05QofF2A4n3iWBo8aDLNnLncZYYntf0uXboYTfliEL3//ruanPTGi0g9lgo+bz+YVqz40mWzzVvmUd26VVU/N1uA4kF4TgP6T6Tp05fqXgpz5EvnRYoUktrs2fONlN3KUYTVk40sKQhQvH4+kwsWrKXBgyYJSZ6NG9eiSZMHUnBwgG72ahVjYq5T1y7DadOm3Zr9OAqkrVv1pmXLNtnbJJYAJZ/pUSNn0NSpi11mg3JeHIseoyN7UcOGIdL3EZECAUqbFp9nloC6dR0pJPi98UZBmjFzOFWuXNqj56yoPM3nafackfTHHzFUsUKoYQFKPtPjxs6hMWNma8YjS4yjRveibt1aSxkpWUr0VICSzwRLQTNmLNPerLgMiJxFbuSoHsTn3Ejhd6voOeQfQuDpuDxXjrf9+49Ru7YD6OLFy5rTL1OmGK1c9QW9+uorVKZ0QwhQmsTUK0CAMghOoFmyFaAKFixIjx69TBd34cIFSpcunQA6VAUBEAABEAABEAABEAABEAABEAABEAABEAABEAAB6wlAgLIxhgBlfaxhBBAAARAAARAAARAAARAAARDwBgJJVYB69uyZXWSShSaWmuR/zp07p+tC6yuv+FFgYA5b5iYpg5NScOLfM3pB0xv239vn4I0ClMyML7n+9dcV2rXrMO3fd5ROnvyFbty4LYkYjoWFp3feeYM+rF6e6tatQq+/nl/4kruRffJ2AYrXxBeiOeOBY/ly81ziTChaJSkIUPIaOWa2bz9Am7/8mo4d+4mio68qLqtnyZJJiptGjWtKkkTevEG6nl9aDD35nC/179x5iGZMX0ZHjpyMF/fuJBQrBCh5LXfu3JfErNVRW4mzjDmeR/kshobVpTp1qpC/f3YFgtu371GliqF05swF++/XqFGBNm6aTWnSpHaJK6kIUPICnz2Lpe+//0ViyM+3S5cuK+LRkePHH1eXMhyaWTiD0sIFayQR6vTp83Y5kM8BS38dOragkJCKkqTBxTmeElOAcj7Ta9dso2+//YH4eSUXnneRIq9J2f8iWjag117LZ/g8Q4DSH3nyO3vDhp20ft0OKevZvXsP7B1whqdChfKasi9qs+JztXPnQVq2dKOUGUkem8UbzjLXtGkdatsujHLnDpSaO++taAYoxzmwELRu3XZaMH+N4rnIsfjee29Rx07hVL9+dYWUbZYAJc+DM/Vxn0uXbKCffz6nEMj5bL/33pvEz2YznylPnvyPDhw4TmtWb6WDB09IctGLFy/saAIDc1LZsu9Rk6a1qVatSqZK6fyOPH78FM2fF0Vff/0NXb16wz4u72XNmhWpc5dWVLhwQen8O3+nQQYo/Weba0KAEuNlpHayFaDy5s2r+Ikof/75J7366qtGGKINCIAACIAACIAACIAACIAACIAACIAACIAACIAACFhGAAKUDS0EKMtCDB2DAAiAAAiAAAiAAAiAAAiAgFcR8EUBii+x3rp1S5KZnOUm+b/5c8csHmrQ+dJpjpxZKUjO3MRZnIJYcnopO2XPnsXwxWSv2mhMBgRAAARAAARAAARAAARAAASSGAEIUNZvaLIVoIKDg4mNRrlER0dTqlQ2AxsFBEAABEAABEAABEAABEAABEAABEAABEAABEAABLyFAAQo205AgPKWiMQ8QAAEQAAEQAAEQAAEQAAEQMBaAt4oQD169Ij4bpEsOMXExChkp2vXril+ELMrQpkyZaCgYH8nwcnflsUpV07in/yeKlVKawGjdxAAARAAARAAARAAARAAARAAAUsIQICyBKui02QrQMl/WS7T4D+IQAEBEAABEAABEAABEAABEAABEAABEAABEAABEAABbyMAAcq2IxCgvC0yMR8QAAEQAAEQAAEQAAEQAAEQsIZAQgtQsbGx9qxNztmbZOHp4cOHmotNnfpVe7amIM7clCsuc5OUwcmfgoMDiOuggAAIgAAIgAAIgAAIgAAIgAAIJE0CEKCs31cIUHGMIUBZH2wYAQRAAARAAARAAARAAARAAARAAARAAARAAARAQJwABCgbMwhQ4rGDFiAAAiAAAiAAAiAAAiAAAiDgiwTMFqBu3bplF5xYaJL/kWWnmzdv0n///ecWFWdl8vfPTrly+UsZnCS5iX/NmZviBKcsWTL5Im7MGQRAAARAAARAAARAAARAAARAwCQCEKBMAummGwhQcXAgQFkfbBgBBEAABEAABEAABEAABEAABEAABEAABEAABEBAnAAEKBszCFDisYMWIAACIAACIAACIAACIAACIOCLBEQEqMePH1N0dLQkNbHQFBMTY/+1/HtPnz7VxJAtW+Y4mSlObgryVwhOLD+lSJFCsx9UAAEQAAEQAAEQAAEQAAEQAAEQSL4EIEBZv/cQoOIYQ4CyPtgwAgiAAAiAAAiAAAiAAAiAAAiAAAiAAAiAAAiAgDgBCFA2ZhCgxGMHLUAABEAABEAABEAABEAABEDAFwnIAhSLTXyfx1FukrM2yb/34MEDzSWmT5/WlrkpLluTlL0pKEDK4hTMolOwP/n5+Wn2gwogAAIgAAIgAAIgAAIgAAIgAAIg4I4ABCjr4wMCVBxjCFDWBxtGAAEQAAEQAAEQAAEQAAEQAAEQAAEQAAEQAAEQECcAAcrGDAKUeOygBQiAAAiAAAiAAAiAAAiAAAj4IgFZgAoPD6fly5drLiFPnlyS3BQYmINy5w6kgMAclCdPIAX4Z6dcQf6UKVMGzT5QAQRAAARAAARAAARAAARAAARAAAQ8JQABylOC2u0hQMUxggClHSyoAQIgAAIgAAIgAAIgAAIgAAIgAAIgAAIgAAIgkPAEIEDZmEOASvjYw4ggAAIgAAIgAAIgAAIgAAIgkBgEzBCgWIQKDIAAlRj7hzFBAARAAARAAARAAARAAARAILkSgABl/c5DgIpjDAHK+mDDCCAAAiAAAiAAAiAAAiAAAiAAAiAAAiAAAiAAAuIEIEDZmKkJUPKlOHGqaAECIAACIAACIAACIAACIAACIOBNBH777Tf7dOT/14uOjia+z3PlyhW6evUqxcTESP+W/5v//eDBA81lpE+flnLl8qdcuXJSUHDcv4MCbP8dlJOCgwPIz89Psx9UAAEQAAEQAAEQAAEQAAEQAAEQAAF3BCBAWR8fEKDiGEOAsj7YMAIIgAAIgAAIgAAIgAAIgAAIgAAIgAAIgAAIgIA4AQhQNmYQoMRjBy1AAARAAARAAARAAARAAARAwFcIqAlQeu7yPH78mFiUcpSkHAUpFqaePn2qiSFbtswUFORPufgfSYzyp6Bc/nG/l5P8/bNTihQpNPtBBRAAARAAARAAARAAARAAARAAgeRLAAKU9XsPASqOsZ4/NLF+OzACCIAACIAACIAACIAACIAACIAACIAACIAACIAACCgJQICy8VAToBArIAACIAACIAACIAACIAACIAACSY+AnAHKrLs8t27dsmeOYjlK/kfOJnXz5k3677//3IJMlSqlJEFJmaSC4gtS/PtZs2ZKepuBFYEACIAACIAACIAACIAACIAACOgmAAFKNyrDFSFAxaEz6w9NDO8EGoIACIAACIAACIAACIAACIAACIAACIAACIAACICACgEIUDYoEKBwPEAABEAABEAABEAABEAABEAgeRAwW4DSohYbG2sXpGQpylmUevjwoVY3lDr1q3FyVAAF5coZl0kqwC5MBQcHSHVQQAAEQAAEQAAEQAAEQAAEQAAEkiYBCFDW7ysEqDjGEKCsDzaMAAIgAAIgAAIgAAIgAAIgAAIgAAIgAAIgAAIgIE4AApSNGQQo8dhBCxAAARAAARAAARAAARAAARDwRQIJLUDpYfTo0SOKjo6WskexJBUTE2P/Nf8e3zt6+vSpZleZMmWgoGB/CsrlT0FB/pIklSvo5a8DA3MSZ5tCAQEQAAEQAAEQAAEQAAEQAAEQ8D0CEKCs3zMIUHGMIUBZH2wYAQRAAARAAARAAARAAARAAARAAARAAARAAARAQJwABCgbMwhQ4rGDFiAAAiAAAiAAAiAAAiAAAiDgiwS8UYDS4vjff//RrVu3FFKUnEVKzirFn3M9dyVFihSUI2dWJ0EqJwUFBcRllPKn7NmzkKs/K9CaJz4HARAAARAAARAAARAAARAAARCwjgAEKOvYyj1DgIojAQHK+mDDCCAAAiAAAiAAAiAAAiAAAiAAAiAAAiAAAiAAAuIEIEDZmEGAEo8dtAABEAABEAABEAABEAABEAABXyTgiwKUHs7Pnj2TskfJWaRkQUr+97lz53SJTa+84keBgTkUUlSuoJyUyyGrVMaM6fVMCXVAAARAAARAAARAAARAAARAAARMJAABykSYLrqCABUHBgKU9cGGEUAABEAABEAABEAABEAABEAABEAABEAABEAABMQJQICyMYMAJR47aAECIAACIAACIAACIAACIAACvkggqQpQWnvB///P/6RMmVLxT0REhF2c4vtNLFJplQwZ0kkZo+xSlIMgFZQrJwUF+5Ofn59WN/gcBEAABEAABEAABEAABEAABEBAgAAEKAFYBqtCgIoDBwHKYAShGQiAAAiAAAiAAAiAAAiAAAiAAAiAAAiAAAiAgKUEIEDZ8EKAsjTM0DkIgAAIgAAIgAAIgAAIgAAIeA2B5CxAqW3Cf//9Z/9t/vXNmzcVWaQ4q1RMTIz9927fvk2ObdT65D9ryJYtsyRJBQUFEGeQCgrytwlTcYJUzpzZKEWKFF4TF5gICIAACIAACIAACIAACIAACHg7AQhQ1u8QBKg4xhCgrA82jAACIAACIAACIAACIAACIAACIAACIAACIAACICBOAAKUjRkEKPHYQQsQAAEQAAEQAAEQAAEQAAEQ8EUCEKCUu6YlMznvMWeIunLlikKSkv+b/83C1D///KMZGqlSpaSAgBy2TFJB/pIgJclRccIU/36WLJk0+0EFEAABEAABEAABEAABEAABEEguBCBAWb/TEKDiGEOAsj7YMAIIgAAIgAAIgAAIgAAIgAAIgAAIgAAIgAAIgIA4AQhQNmYQoMRjBy1AAARAAARAAARAAARAAARAwBcJQIBS7pqoAKVnzx8+fChljWIZSpaiHP/7+vXrxCKVVkmTJrVdkAqWMkjFZZKK+3Xu3IH06quvaHWDz0EABEAABEAABEAABEAABEAgSRCAAGX9NkKAimMMAcr6YMMIIAACIAACIAACIAACIAACIAACIAACIAACIAAC4gQgQNmYQYASjx20AAEQAAEQAAEQAAEQAAEQAAFfJAABSrlrVghQWnHBY964cUORRYplKZakZGHq9u3bWt1In2fOnJGCgjl7lFKQ4oxSLEwFBuaklClT6OrLGyvduXOflixZT8uWbqTTp8/TixcvpGmmSJGCAgNzUPnyJSlyTG/Kly/YG6ePOYEACICApQSio6/RvLlRtHr1Vrp48bJ9LD+/VJQ7dy6qUaM8jY7sJb0rUEAgORO4du0mlSndkC5fvmrHMGZsH+rbt50QllYte9GyZZvsbSpWLEVbv1pA6dOnFeonKVUeN24u9e833r6kPHly0dFjG6TvoCggYAUBCFBWUFX2CQEqjgcEKOuDDSOAAAiAAAiAAAiAAAiAAAiAAAiAAAiAAAiAAAiIE4AAZWMGAUo8dtACBEAABEAABEAABEAABEAABHyRAAQo5a4lhgClJ244Q5QsRMlSFP9b/oeFqX///VezKxaFcubMRkFBcdmjWJRy+DWLUtmzZ9HsJ6Er8L4sX/4ltfmsHz17Futy+ICAHHTkm3VUoEDuhJ5ikhnv8eMnNH36MnrvvTepWrUPksy6sBAQ8JSAN58Nfi6OHzeXBg+e7HaZJUq8Tbt2L6UsWTJ5igPtQcCnCUCAUt8+/r61f/8xOnL4OxoytIuhPYYAZQgbGnlAAAKUB/B0NoUAFQcKApTOiEE1EAABEAABEAABEAABEAABEAABEAABEAABEACBBCUAAcqGGwJUgoYdBgMBEAABEAABEAABEAABEACBRCMAAUqJ3lsFKD0B8uDBA0mSYhlKTZK6fv06xca6lofkMV55xU/KFmXLGhWXSSrY9mv+vdy5Aylt2tR6pmRanQ0bdlLTJp3tGZ9cdYzL/caRP3/+nNau3U6ftx9EDx/+Q5u3zKO6dasa7xAtQSCJEPD2s8HvrQkT5lO/vuM0iTdsGEJRq6dRqlQpNeuiAggkZQIQoOLv7pkzF6h1q9703Xc/U0REfVqydKKhEIAAZQgbGnlAAAKUB/B0NoUAFQcKApTOiEE1EAABEAABEAABEAABEAABEAABEAABEAABEACBBCUAAcqGGwJUgoYdBgMBEAABEAABEAABEAABEACBRCMAAUqJ3pcFKK0gevHiBd28eVMhScmilCxO3blzR6sb6fOr177RVc+MSjdv3qGqVZrT6dPnNbvD5X5NRKoV+CJ4k8ad6Jtvvrd/DgHKGEu0SloEfOFs8LOxcqUwun37nib8AQM60KjRPTXroQIIJHUCEKBe7nBs7HMaNvQLioycZf9NCFBJ/QQkrfVBgLJ+PyFAxTGGAGV9sGEEEAABEAABEAABEAABEAABEAABEAABEAABEAABcQIQoGzMIECJxw5agAAIgAAIgAAIgAAIgAAIgIAvEoAApdy1pCxA6Y3PS5cuSVmkoqOjie94sRzF/+b/5t9//PhxggpQR46cpCqVm8fLXhUeXp/atW9G+fMHS0uLjr5GvH+lShXVu1TUiyPw/fe/UsUKofTo0WM7EwhQCA8QIPKFs7Fy5WYKb9FDsV1+fqmoffvm1KZtKGXLlln67Lff/iB//2xUuHAhbC0IJHsCEKBehsA//zyiunU+o4MHj9t/EwJUsj8iPgUAApT12wUBKo4xBCjrgw0jgAAIgAAIgAAIgAAIgAAIgAAIgAAIgAAIgAAIiBOAAGVjBgFKPHbQAgRAAARAAARAAARAAARAAAR8kQAEKOWuQYByH8XynxckZAYotcv9kZG9qG+/9uTqz3F88Swm5px9QfJITD4YO/kS8IWzMWjgJEXmFn4uroqaSk2b1k6+G4eVg4AGAbMEqKQA2mwBKikwwRp8iwAEKOv3CwJUHGMIUNYHG0YAARAAARAAARAAARAAARAAARAAARAAARAAARAQJwABysYMApR47KAFCIAACIAACIAACIAACIAACPgiAQhQyl2DAOU+ihNDgBo3bi717zfePrE0aVLTgYNRVLLkO7545Lxyzr4geXglOEwqyRPwhbPRqmUvWrZsk30vgoL86eixjRQcHJDk9wcLBAGjBCBAvSQHAcpoFKGdtxCAAGX9TkCAimMMAcr6YMMIIAACIAACIAACIAACIAACIAACIAACIAACIAAC4gQgQNmYQYASjx20AAEQAAEQAAEQAAEQAAEQAAFfJAABSrlrEKDcR7E3CFC43G/+k8YXJA/zV40eQUCbgC+cDa6qtr0AACAASURBVGcBqly5ErRt+yLKkCGd9gJRAwSSKQEIUC83HgJUMj0ESWjZEKCs30wIUHGMIUBZH2wYAQRAAARAAARAAARAAARAAARAAARAAARAAARAQJwABCgbMwhQ4rGDFiAAAiAAAiAAAiAAAiAAAiDgiwQgQCl3DQKU+yj2BgEqT55cdPTYBgoMzOmLR84r5+wLkodXgsOkkjwBXzgbzgJUxYqlaOtXCyh9+rRJfn+wQBAwSgAC1EtyEKCMRhHaeQsBCFDW7wQEqDjGEKCsDzaMAAIgAAIgAAIgAAIgAAIgAAIgAAIgAAIgAAIgIE4AApSNGQQo8dhBCxAAARAAARAAARAAARAAARDwRQIQoJS7BgHKfRRDgPLFU649Z1+QPLRXgRogYD4BXzgbEKDM33f0mPQJQIB6uccQoJJ+vCf1FUKAsn6HIUDFMYYAZX2wYQQQAAEQAAEQAAEQAAEQAAEQAAEQAAEQAAEQAAFxAhCgbMwgQInHDlqAAAiAAAiAAAiAAAiAAAiAgC8SgACl3DUIUO6jOCEEqHHj5lL/fuOFj9PmLfOobt2qwu24wbNnsbR//1GKWrWF9u8/RpcvX7X3ky5dWipUKC+FNatHYWF1KXfuQENj6Gn05Mn/6MCB4/Tlpl108OAJiom5Tv/++0jRlDNfvf/+u1SnbhX6+OPqlC1bZj1dx6sjyllvVhmzLlI7z89I5q+tW/fSR/Xa2tfuuAZmO2L4NIqK2mpnXLBgHgoNrUtt24UZ3mdviSVDQeGi0YMHf9Pu3Ydp7ZptdOjQCbp16669pp9fKipQIA9VrPg+NWgYQpUrlyH+PStKdPQ1Wrt2G61ft4N+/fV3xdngc1GhQklq/Uljj+dg1dkwi4mz8KSn37Rp09DBQ6upePG39FSPV8cd+xw5stI777xBoWF1PXomOQ6q9hyRn/HPnz+nDRt20sgR0+n06fNSM35OlytXgjp0bEEhIRUti0FX8JxjJiKiPi1ZOlGqzt8rzp69SNOnLaGtW/fR1as37N3wc61mzYrUqnUjKlHibUqZMqWh/ZEbOQt7js/Nhw//ocjRM2nJkg108+YdqUmuXP5Ut24V6tylFRUuXJBc/d2Iu0nxfpw8+Yv0/ty+/QBduhRNL168kJrIz4ePPqpGn3zahF57LZ+hMfRA4XkcP36K5s+Livcel9fpyNksAcpKAdHx3P3++x90794DOwo+dxUqvE9NmtamWrUqSWdApKjJne7aizxDzHh/u5oLfyfiOFN7H8nf12rXrkwRLRuYFm/Oe+z8ffPOnfu0ZMl6WrH8Szpz5rz0nVJ+Lr311uvSs7FFi48Nf18T2dfkWhcClPU7DwEqjjEEKOuDDSOAAAiAAAiAAAiAAAiAAAiAAAiAAAiAAAiAAAiIE4AAZWMGAUo8dtACBEAABEAABEAABEAABEAABHyRAAQo5a5BgHIfxUlNgHr8+AnNmLGchg39gvjXekrp0sVowcKxVKRIIT3VddXhi9ijR82kOXNW2S+O62pIRI0b16JJkwdScHCA3iZSPaskD18QoA4ePE5Nm3SmR48eqzJLkyY17T+wShLN9BZviSW989VTj4WJQQMn0YwZy/RUl+owu2HDu1GnTuHSr80oZ85coM8+7UfHjv2oqztP52DV2dA1eR2VEkqA4vfhiROnqHu3UbrZ8/RbtWpII0b2EH4mOS7dlQDFwkebz/rT+vU7XJJi0WDxkvEey0Q6tsJexZUAdf36LerYYQht2rRbszsWMOfOi6TKlUsbloRcCVA3btyWZFAWalyVtetmUKNGNTXnKVdg4Wjt2u3UresIhRTproM33ihIM2YO92iNzv1znLK43K7tALp48bLm/EuWfIcWL5lAWbJkpDKlGyqE5zFj+1Dfvu00+3CsYIUAxc+87t1G0tdfH9E1FxbNRo7qSZ07R+h+7vqaAGXke1LRokXoi6mDqXz5kobPlPRMa9mLli3bZN8LWYBiGWtA/4k0ffpSXfvUqVMEjRrdkzJmTK+rPirpJwABSj8rozUhQMWRgwBlNITQDgRAAARAAARAAARAAARAAARAAARAAARAAARAwEoCEKBsdCFAWRll6BsEQAAEQAAEQAAEQAAEQAAEvIcABCjlXkCAch+bSUmAOnv2AjVs0IHOnbsofCBTpEghSUcseXiSsYPjbdu2/dSieXdi2cRoyZ49C23fsVjKIKK3WCV5eLsANWhwJ2rcqCPdv//QJaoaNSrQxk2zdV8k94ZY0rvveuvxmurWaUOXLmkLBWp9vvnma/TVtoWUN2+Q3iHj1eMsGuPHzaXBgycb6oPPA0sd+fIFC7W36mwITcJN5YQQoFjoGzrkC5o4cb6haXO2mFVRX0hZ+YxkFVJ7jqxbP5N27zpM8+evdjknHmvb9kUUElLB0LyNNlIToAYN7ky1a31C58//KdTtyJE9qE/fdoayWKkJUFGrp0kCh7t5sJjE0qe/f3Zdc2WxK7xFD9q791td9Z0rde/+iSSCeCpJcpyypDllyiKhebAwNG58P5o0cT5dufIyI1diC1BmPPM2bpqjSz70FQHKjO9JnsabmgBVrNib1KB+eyn7mUgx490oMl5yqQsByvqdhgAVxxgClPXBhhFAAARAAARAAARAAARAAARAAARAAARAAARAAATECUCAsjGDACUeO2gBAiAAAiAAAiAAAiAAAiAAAr5IAAKUctcgQLmP4oQQoHbsOEhfOmTL+OGHX4kv6srllVf8pCwV6dKlVUz28w7NiX/av57CF1Zr1WxNt2/fU63OfWfNmkn6jC9686VktRIZ2Yt692lrWILasGGnlInoxYsXqv3nyJGVUqd+VfqMhYB79x64XB5fqt27byXlzJlNDwJy5Hzr1h3avHkPOcb/hx+WU4gjhV7LJ2WXkOfjahBvFqACA3MSZy25efOOffryXt+9+4A4mwOXVVFTKTS0ji6O3hJLuiars1JMzHWq/mGESzmQOaZKlVLqzZGbc/dVq5al9RtmUaZMGXSO/LIan7muXYZLWdFcFXkeT578z2UGmtdeyycJMYUK5dU9B6vOhu4JaFRcuHAtnTh+yl6Ls8T8+WeM/b9ZiKxTpwr5+fnZfy9NmlepW/dPdMlgDx78TWGhXWjnzkOa7LWeSxMm9qcePT4VlqDUniPFi7+leBfw5DgGuHB2GC6lShWlnbuWGIo5T/bHWYAqV66E9H5xFmz5Oc1z5HL8+E90+vR51WHbt29GU6cNFZagnKUWFtECA3MoMiOx/BMQkEPxThk6tAsNHdZVF4K//rpCdWp/6nLucv9az4dPP21C06YPNSxB8TOiU8ehLoU4eR78fr127Zau7IqJKUBprYd5yt8J3J07vc9dfmZ8MWURPX78P3r27Bl99dU+xXciFkf5e4BcRJ4hzuchT55cdPTYBvt51RVoRNJ3ksmTF1LvXmNcNsmSJROlT5+WYmOf258DapVZimQZ0Mj7yFmAWrpsIi1butGwAMjP5zVrpxuOfb38klM9CFDW7zYEqDjGEKCsDzaMAAIgAAIgAAIgAAIgAAIgAAIgAAIgAAIgAAIgIE4AApSNGQQo8dhBCxAAARAAARAAARAAARAAARDwRQIQoJS7BgHKfRQnhADlPAOzLtLK/fLlbZY7nLNh8GXpQYM6Udt2YYosGBwTZ89epHFj59Dy5ZviAZo1eyTxZXXRwpePq1UNj5dhp2TJd2jylEH0/vvvxrv8zhekT5w4RT26j6Lvvvs53pB8mbxTpwjRqUhSQcUKofTo0WN7281b5knZW0SLNwtQjmvhjCecoebddwvb5Yw//oimVSu3UJu2obpEMm+JJdE9clef433okCk0atRMRbVatSoRywFFihSKJ/zduXOfZs5YRiNGTI8nGRg5HzyHCRPmU7++4+JN1dX5YHlt3bodNGzoF3T58lVFO1E50LGxmWfDzH1y7Mv5cn7FiqVo61cLJClAtLiTMNyxX736KxrQf0I8EY2z5fFF/4YNQ4SmovYccexg2LCu1LPXZ3YRlufNQmnKlCmoceNaQmOZUVkra1j9+tUloSk4OEAxHJ+dIYMn0+zZKxW/z39HwSJm06a1habnLqsPi3HLlk+mDz/8wH6Gefx5c1dRw0Y16fXX82uOxXJco4YdVMUPfg9y5irO+ub4dyzR0dck0WbGjGXxZOKuXVtJ7zsjWcJYjuzw+eB4c65XrxpFjulNhQsXtPfL4uvx46eoe7eRqu9OuZPEEqDcPfNY7GaRsEKF9xXfCXgv5sxeSUOGTInHlfdi2vRhdlFVa2PNem/L45j1vc2VJJ4xY3opCyfL8I5Ck7zPvXpG0rFjP8Zbdps2oTRj5nBhsdD5GZs1a2a6e/e+vX/eIxYIK1Z8nzJnziiJWyxlrlixmSJHz4yX4TOxMtVpxYEvfw4ByvrdgwAVxxgClPXBhhFAAARAAARAAARAAARAAARAAARAAARAAARAAATECUCAsjGDACUeO2gBAiAAAiAAAiAAAiAAAiAAAr5IAAKUctcgQLmPYl8XoPiSfIvm3Wnduu2KhZYo8TatXTfDbXYUjo2tW/dSs7BuClGIL5XvPxBFLFmIlOHDptLw4dMUTfRezuVLvhPGz6MBAyYq2rOkwhl3tLI0Oc/TTMnDrIvUZlyg5v36qF7beNvCWYF2f71MuqhvtHhTLBldg1q7K1duULkPGhPLXXLRG5dql9WNyDiHD39HH1YLp6dPn9nnwCINX3jv1CncbcY1vpTets0A2rhxl2J5RkULM8+Gmfvk2JeZAtSaNduoWVhXRTY4vewfPvxHElJWrdqiWCpnaTp4aLVQFi53AtTYcX2pd+82hqQZq/bAlQDF7L6YOpg6dgx3OV9+t8ycuZy6dR2pEAg5axln9cudO1D3tF0JUCxlcGYsFmuNFldyJM+P3zssyLkrLO2yPMVClFyYz46dixWZhvTM78KFvyRpV878Jbfh2OjZ81OXzwh+brOQ4vzuldsnlgDFmcAqVwqLl5WSM3MNGNjRrbDz7bc/SBm57t9/aEfHmTL5e0mZMsX04JSygdWt8xkdPHjcXj8ioj4tWar8jqGrMyIy4/3tShJv0KAGzZsfSSwhuSr8HWnJkg3Uru3AeFLusuWTqEWLj/UuRarn/IyVG3OGNZ4Li4opU9qyIjoXziLKmT75vaZ4brdqSAsXjfOq55gQFC+rDAHK+g2BABXHGAKU9cGGEUAABEAABEAABEAABEAABEAABEAABEAABEAABMQJQICyMYMAJR47aAECIAACIAACIAACIAACIAACvkgAApRy1yBAuY9iXxegdu48RLVrfaK43C8qw6hJHny5nbMv6c1icePGbapcqRmdO3fRDlw0Sw1nfwip0YqOH//J3keBAnnom2/XKTJY6XkumSl5mHWR2owL1GoCFO/RuvUziS9Re1K8JZY8WYNa2yNHTlKVys0pNjZW+jhNmtR04GCUptzAdfn52aXzcEnmkEuGDOno0OE1UqYtPeXx4yfUoP7ntGvXIUV1EelFLUsNCyA8j7feel3PNOx1zDwbQgMLVDZLgFJ7pvA0RNjz/nEMLFy4VrECUQHNlQBlRKgTQGm4qisBSi87PjucZdBZahXN6udKgDIi9jjD+PXX36lC+aYK0UZUrOIMhvzecpR1atSoQBs3zZaeNXqLmkAcGdmL+vZrr/keZjmme7dRUkYq52KEk6fnT+25yfMaNKgjDR/RXXM9XFdNXOzcuSVNnTZEF1Kz3tvyYGa8v9X2uGrVspJs55j1ydUCmevatdupebNuCglK9LsW968mQIlkt1M7l5xN8cDB1cQSPYrnBCBAec5QqwcIUHGEIEBphQo+BwEQAAEQAAEQAAEQAAEQAAEQAAEQAAEQAAEQSAwCEKBs1CFAJUb0YUwQAAEQAAEQAAEQAAEQAAEQSHgCEKCUzCFAuY9BXxagYmOfU0R4D1q9+iv7Io1kn+B+Pm8/SHHBPyjIX5Ir8ufPresQ79nzDdWo3lIhYoledOeBunYZQdOnL7WPmSdPLjp6bANxxhWRYqbkYdZFajMuUKsJUG+8UZD2H1glLIk58vSmWBLZZz11nZmJCFDcP8d2aNMulCNHVipV6l0q8ubr1Lz5R8RnRE85evRHKROKY/anOnWq0Jq104UECbWY5mwqQ4d11TMNex0zz4bQwAKVPRUw5KHUpL7GjWvRipVT3GagcZ6qWuYW0WekKwHKyHNSAKXhqmoCFGdE2r5jMWXL5jpTjeOAamJsqVJFpcxNeoQP7kstXo3Kf84w1ISUWbNHUvv2zYS4ObMSzVZ0+/Y9qlQxlM6cuWAfV/S5fvPmHapapTlx5iXHkhgC1B9/REtiGWffk4uopKMmL3Jmy127l1KWLJk098es97Y8kKfvb7WzYCSTHGf8atd2gJQNyrGsippKoaF1NLnIFdQEKG6/bPlkSpVKPfOTY+dPnvxPyn62ffsB+28HBOSgI9+sowIF9H1v1D3ZZFoRApT1Gw8BKo4xBCjrgw0jgAAIgAAIgAAIgAAIgAAIgAAIgAAIgAAIgAAIiBOAAGVjBgFKPHbQAgQSggD/lNILFy7Qjh07aN++ffTbb7/R9evXFUOnTZuWgoKCqHTp0lS+fHmqXLky5cwpdvktIdaCMUAABEAABEAABEAABLyDAAQo5T5AgHIfl74sQF26FE3lPmhM16/fsi/SSOYJbqwmMC1fMVkSPfSUs2cv0JrVX9G5c5eIM2Kw7PH1nmVUuHAhPc3tdZwvGRu9UGum5GHWRWpPL1AzJDUBqmHDEIpaPU3XpWVXm+FNsSQUMDoqO2eA4iZt2oTSjJnDhSQYHUOpVhk0cBJFRs6yf8Z/Vrtt+yIKCakg1KXahXMRIUAezMyzIbQAgcpmCVDOQmWqVKkkgaJy5dICs7FVVZNlRJ6Ras8Rns++/SupXLkSwvOxuoGaACWyXnl+ztxE16wWr0bi3pnXvXsPJGn35Mlf7B+JSkdyQ37/lS/XlO7evW/va8CADjRqdE9d26T2jDIiN3IGKM5W5lgSQ4DasmUPffxRO8U8jIh+HIPjx82l11/PTxUqlKTSZd6jKlXK6JLnzHpvy4vw9P2t9h2rT5+2xPujN9OmPBc1qVb0e4CaAPXl5rlUr141XTHLlZzfbWnTpqGDh1ZT8eJv6e4DFV0TgABlfXRAgIpjDAHK+mDDCCAAAiAAAiAAAiAAAiAAAiAAAiAAAiAAAiAAAuIEIEDZmEGAEo8ddy3+/fdfatKkCR05ckRRbfXq1VSzZk1zB0NvSZLA33//TQsXLqTp06fT7du3hdeYP39+Gjx4MNWrV4/8/PyE2rNsFRoaqmgTFhZGc+bMEeoHla0n4OpZY/3IthGCg4Np7969FBAQkFBDYhwTCKidccduq1atSitXrqQ0adKYMJqyi7Vr11KbNm1U+y1Xrhzx5+nSpTN9XHQIAglFAOcroUjHH4cFcX5+xcTE2D/01veUN8wVApQyhiBAuT+7vixA7dhxkGrX+kSxwImTBlCPHp8KP7A4O8EHZRvTpUuX7W0//bQJzV8wRrgvTxo4XzI2eqHWTMnDrIvUnl6gZq5qAtTo0T2p/4AOnmCnpBhLMhC1bCT8GV/0HjmqBxUpUohSptTOeGEE8L//PpJEgL17v7U3L1AgD33z7TpDGbsmT15IvXpG2vvKkCGdlKnt3XcL656emWdD96CCFc0QoNQEF0/EGTVunTu3pKnThuhandpzhLNIHT22kYKDve/PHMySUdXkntlzRlG7dmG6uKlxb9asHrGMJSqOOA546tRZKUvR33//6/E7T+2cV61allgoSZcureY6nc+1qCQmD6DGKjEEKG8QY8x6b8tsPX1/OzMxusc8H7W18XvswMHVlD17Fs144wrOz9isWTPT4SNrhKR1s76v6ZpwMqwEAcr6TYcAFccYApT1wYYRQAAEQAAEQAAEQAAEQAAEQAAEQAAEQAAEQAAExAlAgLIxgwAlHjvuWkCAMpdncuqNMz5t2rSJunXrRixBeVpYhJo2bZqUGUrvxQcIUJ5Sj9/+3LlztHz5chowYICpcgcEKPP3Kjn0qCVoZMqUiXbu3ElFihQxFUdsbCy1bt2atmzZotovBChTcaOzRCKA85VI4ImkDJkQoPTzhwClZAUByn3s+LIApZahgzPL1KxZUf+BiaupdqG2YsVStPWrBZQ+vfYFbuEB4xo8exZLf/4ZQ99++wNFrdoiZaJ68eKFvTsIUEqyagLU+g2zqEGDGka3QGqXFGLJFQB+BnJWlJkzl6tW8fNLRRUqvE+hYXWlsxMYmFP3ny9oQb927SaVKd2QLl++aq8qIkY496+2/5u3zKO6datqTcX+eXIRoNSymnkizty+fY8qVQylM2cuGNpLtWcsZ37iZzaLbN5WnJ8JRucaE3OdypRuQFeu3LAvUUSuVYtXM6RPtbNkVCDmhTkLJXny5KKjxzZIzxOt4tzWqBinFqMJLUDFxj6nsNAutGHDTvuyPZE+tdi5+tybBCg1Jkb3WF6vc3Y7URnWOeaM7NHGjbuoUcOX8rXR72tG9zipt4MAZf0OQ4CKYwwByvpgwwggAAIgAAIgAAIgAAIgAAIgAAIgAAIgAAIgAALiBCBA2ZhBgBKPHXctIECZyzO59Pbs2TPq06cPLVq0yPQlDx8+nDp37qzrpzZDgDIPP0tsI0aMoHnz5pEVcgcEKPP2Kjn1pCVoMIsJEyZQ27ZtTcXy559/UvXq1enGjZcXuxwHsOKMmLoAdAYCOgjgfOmAZFEVCFBiYCFAKXlBgHIfP74sQDlfYOWV5siRlVKnflXs0MTVvn79FrGQJBeRC9zuBuQfhHHnzn1JHLhy5TqdOH6Kzpw5Tz//fI5u3brrdq5GL9SaKXmYdZHa0wwSDMoMAUYNuK/EkqHAJqK//rpC1T+MoPPn/9TsgjO21KlTmZo1/0gSozJlyqDZxlUFtThk4SogIIehPp88+V+8MyMqOJh5NgwtQkcjMzJAmZUNR56u2nNAJKNUYkmmOnCrVnF+XkVE1KclSycKd6eWiatWrUrE4qaed5XZ+ygvQE36zJIlk2Hh9+7dB8SZoOSi992llj3KqGymFmOizweevyfnz1vi3Kz3tqt4Efl+ZAUT5/gVzSjlyR7LTJy/j+iNeeGHSDJtAAHK+o2HABXHGAKU9cGGEUAABEAABEAABEAABEAABEAABEAABEAABEAABMQJQICyMYMAJR477lpAgDKXZ3LojeWnXr160ZIlS1wuN0WKFBQcHEzFixcnztAil19//ZUuXLhA9+/fd4uKJaiuXbtq/qRmCFCeR5xaJi8r5A4IUJ7vVXLsQY+gwVlUVq5cSWnSpDEN0eLFi6Xsdq6KFWfEtMmjIxDQSQDnSycoC6pBgBKDCgFKyQsClPv4SWoClNhpcV9b5IKvc0/R0ddo3twoWrHiS0k+MVqMXqg1U/Iw6yK1rwlQRvdMrZ0nsWTWPH766Qx9VK8tcWyKlKJFi1CPnp9S/frVieUokaIWhyLt9dQVFRzMPBt65mekjhmX848cOUlVKjcnztQrF1FWznP3JMuPFRKEEbZ62zg/r0SyNjmO4em6E1KA0stGTz297y5P+WjFqJGY9+T8mZ31Tg9rtTpmvbflvj15f6tJgJ5m2PRUhvZkj2UmEKCMRqe+dhCg9HHypBYEqDh6EKA8CSO0BQEQAAEQAAEQAAEQAAEQAAEQAAEQAAEQAAEQsIoABCgbWQhQ5kYYBChzeSaH3rZv307NmzenFy9exFtuaGgode/enfiiqqtnFjd6+PAhbd26lSIjIykmJiZePyxQbdy4kSpXruwWKQQozyNO7RK2FXLHkydPaO7cuXTp0iWhSe/bt48uX76saJMnTx6qUqWKUD+ZM2emHj16KIQ8oQ5QOVEI6BE0WLLcuXMnFSlSxJQ5cqyGh4fT7t27XfZnxRkxZfLoBAQECOB8CcAyuSoEKDGgEKCUvCBAuY8fXxWg1C73ip0U7dp6L3A79nT37n3q13c8LViwRnsApxpp0qSmwMCcdOnSy+/yRubA3ZopeZh1kdqTC9QyKk8vPattirfGknAA6Wjw8OE/FDl6Jk2fvoweP36io8XLKpy5adToXtStW2viX+spavulp51IHdHMPGaeDZF5itS14nI+j29EBnGcd3IWoIyy81TwsUqAUst6JxKjeupu3jKP6tat6raqp3ycO3del5F98+T8qQlQos8oPWy16pj13pbH8eT9rcYEApTWDuJzCFDWxwAEqDjGEKCsDzaMAAIgAAIgAAIgAAIgAAIgAAIgAAIgAAIgAAIgIE4AApSNGQQo8dhx1wIClLk8k3pvd+/epYYNG9IPP/ygWGq2bNlo9erV9P777wshePz4MY0cOZJmzpwZr12JEiVo06ZNlDFjRpd9QoASwq1aOaEEKKMzbd++PUVFRSmah4WF0Zw5c4x2iXY+RECPoMHLmTBhArVt29aUlZ05c4ZCQkLowYMHLvuDAGUKanSSyARwvhJvAyBAibGHAKXkBQHKffz4qgAVG/ucwkK70IYNO8UOiEDtrFkz0+Eja6hw4UK6Wp09e4Hq1mmjEJjcNeRsOm+99TrVb1CD6tatQq+/np8mTlxA/fuNtzeDAKUkaIUA5Y2xpCvgPKj07FksnThximZMX0obN+4i/m+9pU2bUJoxc7guCUotC5HecfTW69y5JU2dNkRvdVPlQN2DClb0RMCQhzI7AxS/S8Nb9KBVq7bYVyOS2cxs0UUQqXB1Z+FjwIAONGp0T+F+PF23VQLUoIGTKDJylvB69Dbgv5PZtXspVav2gdsmnvJx7twbBahatSrR+g2zKHXqV/Xi87ieNwlQVmSA4vdWo4YdFJz0CHdyAzOescgA5XGYuu0AApS1fLl3CFBxjCFAWR9sGAEEQAAEQAAEQAAEQAAEQAAEQAAEQAAEQAAENEibTgAAIABJREFUQECcAAQoGzMIUOKx464FBChzeSb13jj7E8snjoWzr7CoVLx4cUPLf/bsGfXq1YuWLFkSr/2iRYsk4cpVgQBlCLmiEQQozxmiB+sIqJ1xfubwuys29uXFRjOFpHnz5lHv3r3ti/Lz85PGcrxwbuZ41tFDzyDgngDOV+JFCAQoMfYQoJS8IEC5jx9fFaB4VZ5kIxE7Vdq1Y2KuU/UPI+jcuYvxKnO23hIl3qaQkApUtNib9Oabr1Hu3IGql6GdL90nJQHK+cK9iDwhQ7VCgPK2WNKONnNr8DPyr7+u0K5dh2nJ4vX0ww+/agpREyb2p549P9OciFXyhubAbioklwxQZrNXEyrKlStB27YvogwZ0mluidmii+aAHlZwfhYbzeJz48Zt+qBsY4UY26xZPVq+YrLbLPDy9M3eR7lfs941HmKmf/99RB9/1I727v3W3hW/L1meypIlk1D3ajJrQmeA+vvvf6l2rU+IBUS5eJrtSAhCXGVvEqCsOPvO8csZNA8cjKKSJd/RhQsClC5MiVoJApT1+CFAxTGGAGV9sGEEEAABEAABEAABEAABEAABEAABEAABEAABEAABcQIQoGzMIECJx467FhCgzOWZ1Hvr3LkzLVu2TLHMNm3aSNlXXD2j9DBxlVmK5SeWEVKlSqXaDQQoPXTd14EA5TlD9GAdAbUzzpnmWIL6+uuv7QOnTZuWuG7RokU9mgxnpWvevDnt3bvX3k/jxo1p27Zt9OjRI/vvQYDyCDMaewkBnK/E2wgIUGLsIUApeUGAch8/vixAOQs1fAn/0OE19O67hcUOjYe1OcaGDplCo0Yps/SyvDRn7ihq2rSOrmw5PA3nNXmrAGUko4UZwppVApS3xJKHoWhKc1mIWrt2Oy1etI5+++1SvH7feKMg7T+wivz9s7sd89KlaCr3QWO6fv2Wvd6nnzah+QvGmDJXI50kFwFKjb2IeOPMVk3kqVq1LH25eS5xNjutYoUEoTWmJ587CxZGnnk8PmcGLF+uKd29e98+HZFsUlYJUCtXbpYyejkWltlq1qzoCTZDbZ3fDQEBOejIN+uoQIHcQv2pyUcJLUCpCV0FCuShb75dp/m8FFqsRmVvEqDUxLSgIH86emwjBQcHGFp2m8/608KFa+1tRb//QYAyhD1BG0GAsh43BKg4xhCgrA82jAACIAACIAACIAACIAACIAACIAACIAACIAACICBOAAKUjZmvCVDPntsyVPilVBc4xCPB3BYQoMzlmZR7U4sVfi59+eWXVKlSJY+X7px1hTvMly+fJDnkzJlTtX8IUB5jJwhQnjNED9YRUDvjLB+xlNS1a1fFwMOHD6du3bp5NJmffvqJatasaZedWLSKjIyUMkJBgPIILRp7IQGcr8TbFAhQYuwhQCl5QYByHz++LECpXeDmrBrNm38kdmg8rM1iQOVKzRTZn155xY++3rOcypcvqbt3jlW+kL5q1RZ7G28VoEQzWqhdCvemDFDeEku6gyWBKnJM7t59mMJCu9L9+w/to/IPXNm3fyVxBiB35d69B1Sjeks6efIXezWj2V3MWnJyEaDMZs8ZbapUbq7IKty5c0uaOm2Irq3xdQEqb94gScphcUOkbNmyR8pw5FhE3lNWCVBq+ykiZokw0Ko7d24Ufd5+kL0a/7kpZ4CqVu0DraaKz9Wkv4QWoHhCXbuMoOnTl3r8Huf1VK1iO3MlSrxDr7+ej1qE16e33/4/TS7eJEDxZJ0lY73vELWFqj3bihQpRAcOrqbs2bNosuEKEKB0YUrUShCgrMcPASqOMQQo64MNI4AACIAACIAACIAACIAACIAACIAACIAACIAACIgTgABlY+btAtSuS9/Tnj9/opPXL9DFe9fon6ePpXmnfyUNFcwSSCUCClG1fEWpRoHi4kFgQQsIUBZATaJdql3WNSvrCiP77bffqEaNGnTv3j07wfTp09OuXbvorbfeUqUKAcrzYIMA5TlD9GAdAVeCxvjx46lRo0Z09epV++BmZGX64osvaOjQofY+q1evTj179qT69etDgLJum9FzIhHA+Uok8ESq8nFwcLCUfS4gwNhPDrdqNd4ga0GAUu4uBCj30e7LApTaxfDQ0Dq0bPlkSpUqpdAxZ4mpWtUWdPfuA2Ix55133qBSpYtSREQDzb6+++5nqlQxjB4/fmIfs2HDEIpaPU2zreMk1S71eqsAxeILZwvhrAt6itrFdG8SoLwllvSwFKnDMXngwHE6fuxH+uab7+nnn89Ru3ZhNGKkMvOLVp/Dh02l4cOnKapt3jKP6tat6rYpP38//aQvLVmywV6P5cD9B6KoTJliWsPG+3zGjGXUv98EKZMKi1T8767dWgtlikkuAhTDcxYxWDpgsaRy5dLC7NViQETk8XUBiv+OgZ95ISEVdLPj+O/SeTjNnLnc3iZr1sx0+MgaKly4kK5+rBKgrly5IWVn++uvK/Z5lCpVlHbuWkKZMmXQNTe5Ej9nGjXsIImOuXL5U/Hib9Frr+WjLl1bUZo0qTX7Onr0R6pcKYyePn1mr9uxYzhNmz6UXP3djlqnq1d/Rc3ClD/0JTEEKDWhltfSqVOEJgvHCjt3HqLatT4hx++xnHGtXr1qmv14mwC1Z883kgzruJY+fdoS74/IHvPC1eJF9DsXBCjNEEr0ChCgrN8CCFBxjCFAWR9sGAEEQAAEQAAEQAAEQAAEQAAEQAAEQAAEQAAEQECcAAQoGzNvFaBm/7Cd5v64gy4/vKlrc/NkzEntitWkz9+rpau+VZUgQFlFNun1e/PmTfrwww/pzz//tC+OL5x89dVXVKZMGY8XfOfOHapVqxZdvnyZsmTJQn5+fvTBBx9Qv379KE+ePKr9Q4DyGDsyQHmOED1YSMCVoLFy5Urq0aMHbdjw8vKhp0Km2vuQhahixYopskLxcs2QrSzEhq5BQBcBnC9dmCyp5A1Skd6FecNcIUApdwsClPvo9WUBSu2Cr5HMS0xo3Li51L/feAUsvRewt27dSx/Va6toGxFRn5Ysnaj30SHV27hxFzVu1FFxQdgbBCiem/Nl4YCAHFI2lAIFcutaI4srLAI4Fm8SoLwllnTBFKikJtUZkRw4NllwcCx6BCiur5YBp3HjWrRi5RTy89Of+T06+pqUDeXChb/s08icOSMdOryG3nrrdd1UkpMApSZQGGHPzCtWCKVr117++a2oyOPrAhQHmCi706fPS2LP7dsvf2hRrVqVaP2GWZQ69au6YtYqAUpNTuQJLVs+iVq0+FjX3ORKau+uGjUq0MZNs3UJUA8e/E0hNVrR8eM/2ccNDMxJBw+tpkKF8uqaC0tYDep/Trt2HVLUTwwB6o8/oqlC+abEkplcSpZ8h7bvWEzZsmXWtZ7Y2OdSVqyFC9fa64u8d71NgFLLlCm6xwzi2bNYatG8O61bt13BcfacUZLcq7dAgNJLKvHqQYCynj0EqDjGEKCsDzaMAAIgAAIgAAIgAAIgAAIgAAIgAAIgAAIgAAIgIE4AApSNmbcJUCeu/k79Diymn25cEt9UIirqX4DGVmpN7+fSf8HB0EAuGnmjAMV/cX3x4kVau3at9JPwL1y4QPfv37evIHPmzFSoUCH6+OOP6aOPPqLcuXML/4RF5ywfaj91/+7du7RmzRpav349nTlzxp79I0WKFJQvXz7izCCNGzeWLsenTCn2E7nVtuPKlSu0ceNG+vLLL+ONV7hwYQoLC6PmzZtT1qxZ7c2dLy97KgC4iy1XsdK7d28aOHCg8B6YEcd6BKhHjx7R7t27admyZfT9998rYomzLJQtW5bCw8OpfPnyknTlaXn+/Dn9+OOP0l4ePHiQLl26pMgckz17dnrzzTel7DUhISGUM2dO4SGd49dRxnj8+LEUQ1OnTqWzZ89KfXNcsKQWEREhxS2LI1FRUULjJpbw0b59+3hz5bMwZ84cofmrVX727BkdPnyYNm/eTIcOHZLkvhcvXtir8nOhQoUK0jk3Eh9ql8ZXr14tyTRczp8/T1OmTKFNmzbZYyR//vzSc41jsmDBgvZzpeeZxc+QRYsWSbHnuBbe/5IlS0rPj7p160rx4Kr8/fff0nyWLl1Kp06dImbEhc/Gu+++K8Vt06ZNFc8hjzfCTQeuBA1+P+zcuZM++eQTRevhw4dTt27dDE3pxIkTVLt2bXr69KnU3t/fX3p28PuH94yfJXIxeh6c32+O7xbum99vMuc6deoY4pzUYiUhvhM4x5njdwJ+pu/Zs4cmT55MHCP8jJDPQ8uWLYn3iT9v06aNIu5KlCghnaWMGTMaike1rIhVq1Yllv/SpEljqE/nRkntfCXE+9cVeH7+rlu3TvqH987x2cnyDj9bOF6CgoKkLsyUihLjXZbQ2aogQCkjDwKU+0egLwtQvLIVK76kiPCeikVydiLOksAX9PWUEydOSZev799/aK/O/w+7Y+di+vDDcppdHDlykqpUbk6xsbH2uqLZCDgLR/UPI+j8+Zc/PIM78xYBatDASRQZOUvBQu/F8nPnLlLVKi0U8gR35E0ClLfEkmawGajgnAWI/6x0VdRUatq0tq7ePM1ic+fOfapVszVxpjS58BxYgOKMbXqyf/Cl904dh9L8+asVc65TpwqtWTtdl2QhN0xOApSaWMIcxo7rS717t9HFnsWSDp8PpqVLNyrYi2bbSwoClMjZYfYsDe7d+60i7tetn0kNGtTQdfa4klUCFPd9+PB39GG1cEXmpQIF8kjvPs7gpKe4enfNmj2S2rdvpqcLqY7au5zfoyxkaWWR4mfUhAnzqV/fcfHG0/uecmzoqRyj9swUPXdqeyNy5rxNgOL1q2WRq1q1rCQE6sk6xlw5yxcLUI7f7YOC/CURNn9+fUI2z8XTPeY+nOV3o9/XdB+SZFYRApT1Gw4BKo4xBCjrgw0jgAAIgAAIgAAIgAAIgAAIgAAIgAAIgAAIgAAIiBOAAGVj5k0C1Jqzh+jznTPdbqZfCpsY8+zFc7f1Zod0pKaFK4gHhoctvEmA4ourfKF92LBh9Pvvv+te2euvv06TJk2SBAU9l024Y3cXxFkAGDFiBM2bN0/XHFhYmDZtmtD4jh1fvXqV+vTpQ1u3btU1Xtu2bWnIkCGUIUMGSkgBiifH85w7d65inpkyZZIueRcvXlzX/M2s5E6AYhGI93DMmDHEv9YqzJPjon79+oaENh6DZTmO39u3b2sNZ/+cxZQZM2bQG2+8obuNKwHqn3/+kS7hs3jlqrDUwXu1fbvyJ4xqDW5U+NDqV+tzKwQo0djgObJw0L9/f+Lzp1c+cCVAsfjGIlTnzp3tl+TVOHTo0EGKX61n1o0bN6hnz566niEc5wsWLKAaNWoonpfMhM/2qFGj3M6J58Lyx+DBg4nnZ4Y06C4G3AkaDx48kIS+6OhoexeexCmzHjt2rL2vevXq0eLFi+nXX3/1WIDiCy0s2/E+ibzfWPTleeXKlUvrqNg/d/d+86VYScjvBK4EKJaXevXqJUlHrgoL0CxkDh06lPh9LhdPMyTy+4sFY8cyYcIE6RlkVkkq5ysh37/O7M+dOydlqty/f7+ubWEJdfz48cQiAgttMTEx9naiUlFivstE56oLjptKEKCUcCBAuY8oXxeg+JJ5vbptpIvcjqVEibdp7boZlC9fsFsAZ89eoLp12tClS5cV9UQyfVy6FE3lPmhM16/fsvfBF2H37ltBnG1Hq/AcGjboQCwKORejF2rVLs0PGNCBRo1WymJac5M/V8skw9l3mHG1ah+47IalF5YAOHuPc/E2AcobYknvfojUO3r0RykLzdOnth/UwIX37qttC6ls2fc0u9qwYSc1bdJZ8YMvRLK78ABr1myjZmFdFZfW+d0+afJA6tQp3O2fJ7D8FDl6Jg0fPk0xV6PZ3sw+G5oADVQw43K+PKwn7B8+/EeSn1at2qJYBcfP3n0rqVixIrpXlxQEKF4sZy1jea9Ro5ou/zz1338f0eftB0tSj2NhoXbDxtmUPr3rH7DiDNRKAYrPVru2A2jJkpdZonn83LkDJSmFsxa5K/zO42eD8/tXNNsRj6EmSvLvczaq2XNGUrp06sz4Ox7LeZ992k/xjJLnnRgCFI/9449npIx1zmK1nmee2vcS0eed2nnj70W7di+lLFky6T63ckXnLJlG3t9//hlD1aqGx/u+xULgvPmRbqV1/rMOjtN2bQfG2+cJE/tTz56fCa3JjGcsBCgh5MKVIUAJIxNuAAEqDhkEKOHYQQMQAAEQAAEQAAEQAAEQAAEQAAEQAAEQAAEQAIEEIAABygbZWwSotWcPU/udM+LtfKoUKanFW5UppEBxKuZfkHKktf1F3K1HD+jHGxdp56XvacWv+ylWRYiaE9KJmhQunwDR9HIIbxGg+NIwiw7uxA0tMHxRnC9+Z8mSRauqSwGKL9S3aNFC6IK6PBhfgOWL0nqFANtPe9SWINQWwxmhVq1aJWUZCA0NtVexMgMUD8JZLjgDjPPFSx6XJbAGDRoYkoc0N8xFBVcCFGeB0RKBXI3J2W04jtxlyXFue/r0aWrVqpWhuJH76tKlCw0YMECXXKMmQM2fP1/XGeIL19myZZMyrIkUT8QSkXGc65otQP3www9S1qA//vjD0LRYeOQsS++9p325zpUAxdk6OBOIY7Yp58nwO5+FumrVqkkfuZJaLl++LD0D7ty5o3s9fDlv3Lhx0hnhce7duycx2bdvn+4+uCLH/MSJE3U/84Q6j6vsTtDgM9qxY0eFnGL0Gfjw4UNJfjx58qR9mrzPDRs2pJ9++skjAYr5clYqzsxmpPA7hcU03i892QaTQqwk9HcCNQGKhWyO7yVLlrjdNpawv/rqK2I5iZ/DjoX3jH9fr5wtt1X7bsYSHM8pb968RsJItU1SOF8J/f6VQfKlNd7vQYMGaUqjzvD5HRwZGUkjR440LEAl9rsMApRpx9BtR/j/f2OcfV2A4lWrZXDi3+eL6p06RVC37p9IF7odC1+2njVzOY0aNYP4ErhjyZ49C+0/EEVvvvmaLqixsc8pIryHlJnAsWTMmJ5mzxlFTZrUUv1OcuPGbZo0cQFNnbo43hzkflgQ3rd/JXFWK5GiJmUxj8gxvaWL+3yZmr8nZcuWWdf3pZs370iXuU+fPh9vGpzlo2evNpQvX5DUF1+8/vHH0zQmchaxOCWXggXz0LVrt+jRI9sP2zBygdr5wjH3s3nLPKpbt6oIHpd1EzuWTFmEUycc35wxY926+D/Qg/euT992lDdvkOL7F//5BWd2GT9uLs2Zs0rRo0h2NLmhqwxO/HnRokVo+IhuFBJSUTqzjt8djh8/Rd27jVRkj5I/79q1FU2eMkj4e6PZZ8OKPTPjcr4e9iyqMMP3339XwZ4FnnXrdtCwoV/Q5csvf2CB3KcR4SCpCFAyg/Dw+jRseFdF1hmO823b9lPvXpF08aJSqmVpbOeuJRJrkWKlAMXzcJXBiT/jNfbt154KF36ZaZt/n+OD33c9e4wmluQci5Hng9ze1fOX3x0TJg6g2rUr2+PUlvX4MvXtM5Y2bdrtEmliCVDuslKxCDdufF96++3/U7x/3X0vEX3e8feSsNAuxAKrY2nSpDYNGtxJevdzYRkqdepXNUPSDAGKB1ETavn3+fsSy2H8/cQxGxT/PyS/Bzh71NdfH4k3TyNSIXdixjPWLAFK7dnIczQSu5ob6UMVIEBZv1kQoOIYQ4CyPtgwAgiAAAiAAAiAAAiAAAiAAAiAAAiAAAiAAAiAgDgBXICyMfMGAerktfNUffWgeJvY6p1q1L9ME7v05GqXWYYac3QtLfl5T7wqu0NHUYlAfReTxKMofgtvEKB+/PFH6ZK5yAV+V2tnMWjdunWUO3dut3jULohPnjyZunfvTleuXDGMdsqUKZJIoFX4L4856w9fnDVaChYsKF2IZ/FKLkYv/+udA2cbYOmBL2GrlezZs0tZYRo3biztgeilb73zkOupXd4uUaIEcVyfPXtWtDt7fd5DvrTOF/S0Cmfuat26tfAFaLV+WXbhjDOcdcRdcY5fXjPz5kxc7oos1bDoIssY/BfwLOo4Fr7kERAQoNi/UqVK0cyZM4XEMC12ej43U4Aya6/4nLEUwVmU3BU1AYpFGN5jli3dFRbVOOuMnG1K7ZnFEhOfN62+1MbhNTAPljdY+jQqn7KYw5msrCruBI106dJJmczCwsIUw7MAyZxFytGjR6lOnToUG2u7MOwom3giQHF2Kn4eevI8ktfBnDnLkJZk6+uxkhjfCZzjjPef40FPJkg5K9OBAweIRWxHQZjP17Zt2yhnzpwi4UgnTpyg2rVr09OnT+3t+HsSz0fPe0nvYL5+vsx6pjMvve9frst7PHXqVOk8Gi38PnaWyfVKRWat25N3md65GuXj3A4ZoJREkAHKfWQlBQGKV7hx4y7psq+zzCSvnsWKgIAc0n/evftAusCt/p0vDa1ZO126aC1SXF3c5j44c0Xp0kWpQIE8UpcsEx06dILu3Yv//bZy5dL0zTffK7L1GBF8uO8a1VvSyZO/uFyGqIDE2Uwiwo1lkHrttXy0ZOlEaY9koUJ0fF6I1QKUN8SSSNzpretOcuA++P9nAwNzSP/mHzrBopqrHz4xZEhnGjqsq/CfXXCGLd5/RynOef45cmSVLuPz5f1r1266XB5fkp+/YIziorxeFlacDb1j661nxuV8x7H0sA8MzEmpUtkERrVnk9xfZGQv6t2nrS5x0nEOvi5A8dng2JQFTnlt/HzPmjWT25jl90/Uav4BSO7/PEQtPqwWoHhMfk/Uqtmabt++pxqijs8Hd/HB9b6YOpg6dgwXfj7IA7sSZOTP5Tjl7FPO73u1PTIikZh1/nh+XbsMjyeRymvRyzUkpIIUP45ikJ5nyaCBkygycpbbqnq/X5glQPF38smTF1LvXrbM7WqFpSzOkqb1HuDvS+vWz3SbOcrVGGbsMQQoPVFovA4EKOPs9LaEABVHCgKU3pBBPRAAARAAARAAARAAARAAARAAARAAARAAARAAgYQkAAHKRtsbBKhqUQPph+sXFNs/pVobavm2LVOH3rL0lz3UfY8yW8B7AYVoT9hovV14XC+xBSj+yf18OdyVdFSpUiVq1qwZlS1bVrr0zfM9fvw4rVmzhviysVphMWjz5s1uJSjnC+J8CdTf31+RFYbFA86swpeQ33zzTenyDM+TBSuWH1gGci56MzRs2bLFZQYYzjATHh4uZRzJmjWrtOZDhw7RwoUL6ZdflBe+nC/QWi1A8Xq///57KVOKlnSRKVMmiV29evWI5Rlei9lF7fK22hh8sZmZFi9eXIqju3fvErflDC8xMTHxmrzyyitSDHHcuSt79+6V5JFHj+JfOOR4+eijj4gzSr377rtS/PC43377rRQ/znspj1OxYkVasWKFWwnKOX6d44AvJnM2Mjl7EI85Z84c6eL8hg0bFH2rSTqJle1JjbVZApS7vZLPOssLb7zxhjQNOUaWL1+umi2K45uFM44pV0WNrfNe8TOGhTvO6iI/X5YuXSoJkiw8yMV5z22XYVIrYo8FRObF505+duzfv59YzFSL87p160qxwKKVXLgPjmk+t0FBQZLYx/Ezffp01Zg1KnjofRZoCRqcKah69erEopFcjMTviBEjaNKkSfY+HGUTowIU7z+/v/iZqVac328ya87u5+r9xnJX167uL2j6cqwk1ncCtThzPKsZMmSQBGl+RvDz4tSpU7RgwQIpCyMLTnx+1bKI8b5HRUVRrVq19Ia8VM85Hp0zwgl15qayL5+vxHr/Mk6t73CdOnWiypUrE0ua/B2On8P8TNfKPKhHKvKWd5meuZoVp9wPBCglTQhQ7qMrqQhQvMqDB49Lgk509DVDR4ozP61eM52qVCljqL3WxW13nXKGi7nzIqVMG+XLNaVLl15mDxkwoAONGi0uHjlfWHYeP23aNHTw0GoqXvwtXevly9yRo2fS8OHTdNWXK3H2Lb5k7e+fncqUbuj1ApQ3xJIQYJ2Vz569QA0bdKBz5y7qbBG/2siRPaSMUY6ZmkQ6Y/Gwb59xNGvWCpFmirqtWjWk6TOGSWKh0WL22TA6D1ftzLic79y3p+z5ebFg4Vhq2rS2IbnF1wUoFjanTR9Kn33az6UopLafnr5XEkKA4nn//vsfFNq0C/300xlD4czPhPkLxlJ4+MeG4kMelL+zsVjSLKxbPNlMa2KcmeznU+do+fKXP+goMQUoni+/NzmT3uDBk7Wmr/o5n7c5c0cLy0/cmVrsOA+il49ZAhSPz3u8Zs026Sw5C4V6IXXo0ELKomX0PWDGMxYClN7dMlYPApQxbiKtIEDF0YIAJRI2qAsCIAACIAACIAACIAACIAACIAACIAACIAACIJBQBCBA2UgntgA1/6ed1Hf/YsW2T67ahjj7k5HCWaB67FVKUOMqt6Y2RUOMdCfcJjEFKL4s7CrzCF8W5svoLBS5KufOnaPPP/+cfvjhh3hV+JIyX052lSnD+YK4cwdt27alIUOGEF96Viv37t2jLl26SJdgnYucDcLVvPnCPosxv//+u6IKz5VFBb4wnzJlynjN+S9VDx8+LAkOroSxhBCgeGK7du2SMkGpiT+u1s3rY6GI5SnObmNGhigtAUorjlhiY+acSce5cHYt3ktXz14WLngfL16Mf+Hq008/JRYVXMWPvJccQ2oXonv37k0DBw50Oba7+I2IiKDx48fbMwc5ruvJkyeSNONYkoMA5WqvWCLic85nSs605BwHvFcso/CeOmep44xznIkjRw7bT993Lmps5TosULFMyXKgc5GzEDlmenG351rr4Djv06cPLVu2zO07YsCAAdJzTY0FyzkTJ06ksWPHxuuDRUJHWUv4ReSmgZagwfvD52X+/JfvUdHn4P379yWxhTMPycVRWjEiQDEvlhBZdnQuWs8lrs/vCY5L58xcvNebS93rAAAgAElEQVQbN26U5ApXxVdjJTG/E7h7l1SoUEE6O1myZImHnDM08btNfk+osRfN3MTPGY4R/o4jl2LFiklZ+zJnzmzm8ZJEYJYwHYujQOit5ysx37+XLl2SBHXnzIn83Jk2jX8SfgPV73CcbZHPLj9jXX130pKKvOldpjVXUwMVAlQ8nBCg3EdYUhKgeKUPH/5Do0bOoKlTF7vMBuVMhL8vcMaKkaN6UMaM6T06kixh8aXeixdfCkzuOkyTJjUNG96NOnUKJ/71kyf/o0YNO9D27S9/eEmpUkVp564lwhegWXj4vP1g4sxNrore7A9yez5PnMHn8/aD7CKTu/XVr1+dZs4aIWXf4ow+viJAeUMseRSILhrz+Rg8aDLNnLncZYYntaalSxejKV8Movfff9cjuYH7tv2//XfUretIIdnijTcK0oyZw4mzfniaOduKs2HmfplxOV9tPkbY8/ORpTN+TgUHBxheZlIQoI4e20DPn7+Qsvps2rRbk0WnThGSvOrJeyWhBChezOPHT2jBgrU0eNAk6V2qtzRuXIsmTR7oUXw4jxUTc103Z+a7YuUUKXNj61a9adky7xGg5HWdOXNBmtt33/2sCytnw/ti6hBq0qSWcLY1x/f10qUbpe8krjL6RUTUl7IzahUzBSh5LN7jIYMn05IlG7SGt39esuQ7xKJb+fIlPXoPmPGMhQCle9sMVYQAZQibUCMIUHG4IEAJxQ0qgwAIgAAIgAAIgAAIgAAIgAAIgAAIgAAIgAAIJBABCFA20IktQJVY3JUu3b9u3/WIt6rSFx+29SgKun09j5b9utfeR4HMAXSy9VSP+tTbODEFKL40zxkVnEvnzp1p6NChLuUlx/p8ibRbt25SRijHwueFM7dwhhO14uqCOF+G4ExLLOloXULhy9qc3YezozgWzkbCYzuLJnKdMWPGxJMIWIbgC9acEUSruLv4K3rxX2ssd59zpg6WoJxFLr198qVx3p/mzZsTX7h2xctdf+4urfPcWNhwJcHJ/bKowBlVHLPg8GecCWj79u2ULVu2eFPgizb9+/en2bNnKz7j+GGZiuUprfjhhjdu3JAYOseQ1j66il8WzPgscFYfvSWpC1Cu9krkzDFLvvTeqFGjeMJbv379pFhQK64EKI4Nfv7xRXm9xd0zizNGccYmd4WlyTp16kjrUCt6MgvxWfnss88kEcOxtGvXTpLurChaggaPuWfPHmlvHC+E83r43aCnsODGApTc3jmrlREBijO+8P46X8zheGExSuu5xPN2Ja6VKFFCyj7m6pz7aqwk5ncCV++SfPnySZJjnjx59IQSnTlzhkJCQhQZEvVmhpQHUItnd88ZXRNzUckXz1divn957NGjR0tytGPRkxFQru8ui6Y7qcjb3mUQoDw5efrb4v//9bNyrJnUBCh5bSwSHThwnNas3koHD56QZB3H7xmBgTmpbNn3qEnT2lSrViXDWQTUqLPEefz4KZo/L4r27z+mEIU4S0aBAnmoRo3yFBpWl4oXfzteNp25c6MkwUguHNvbti+ikJAKwpvMc2Fhacb0ZXTkyEli8cOx6M3+4Dww98trW7hgDe3bd5Ru3bprr8LZrEJD61LbdmHE2Z/k4msClDfEkvCG62zAccCS3eYvv6Zjx36i6OirCmEwS5ZM9Prr+alR45rUsGEI5c0bpOv/13UOL1Xjd/Vff10hzpy2ft0OKQPNvXsP7F1wZo9ChfJKUkNEywb02mv5TJ2DVWdDhIGrumZcznc3D2Z//vyftGzpRtq2bT9duPCX4tnA8kWFCu+b+nxMKgIUvzuY34kTp+iLKYto9+4j9rjl5/t7771Fn7VpSh9/XJ2yZfP8hzEkpAAlxwxnLfr++19oddRW2rXrsJSRkH9PLv/P3p2HS1LV9+M/EUSIhE0FAW9AcQFcQRzCiCKPyI4gVxkIiICCGBDGh5FASDC4QWDmYdThK4ssitsQRnYzIP4EY2Z02IxhVVHwAhMlCCKCESG/5/Sd29y+t7q7qk/f6T63X/WP8XadqlOvz6muLnPec+L4eMMbNq89w7p1nc3Ga1zRMT5nYuDsjjt+Vn+Ox++oGMj8u6MOCrvuukP9OTrx3unkGTdV99/Yd95FF14arrji+kn3XVxlLAY8D/jbd4cdd9yu45X2Jlrec88vamP1qqv+v/DQQ79u+HiHHbYNV139pbDmmq1X1JuKANRYRx555LFw+eXX1cbbT35yd8PvifgceN3rXl17Fu233x4NvylSvmu7UWMBqJQKtG8rANXeKHUPAagVggJQqUNJewIECBAgQIAAAQIECBAgQIAAAQIEpkLABKhR1V4GoL5733+G91322Yby3nn42eGla05eFaDKGPjvJx4NW553ZEOTf33PP4R3bvrGKofpaN9eBaBieCiGjG6++eaGfrdbuanoIputGhFXGYqhlqLVTJpNEI+r58QVgcavvNIKNgZkDjjggIZd4oTp73znO2H99def1PQ3v/lN2GOPPSaFhs4999xamKrs1mwCbbvgTNnjl90vTtCPfY+hrvh/d7rF4FAMQsUVaFqt+jXx+M0mrVcNAhVNWo+rfcSVrl7zmtdMuqz777+/Nsk9rtIyfmu3clORT7NAW6sVqJqN305W4pnuAaii2nYSQIq1i99XMbQ3fvWOVuGGZgGodgGWonHSje+suArUOeecM+nwVb53Yxgkrtw3fmsX+uz0eyG2KxPQKPpeHb+KTbvzT3SZeO9VDUDF78L4ffbd7z4XbI59iH/73Oc+Vyr8NNbnZkHbVvd6jmOl178Jmj1LqgaP4upthx566KTVIeMKZfvtt1+7oVibfHjUUUc1BHJjuGbx4sVhyy23bNu+6g453l+9fP42O3fV33Bx9dAPfOADkwKSrUJF/fYsE4Cqerd1tr/3/87cehGA6qynWhEgQIAAgZUjMJWBj5VzBc5CgACBfAUEoKa+dgJQK4wFoKZ+sDkDAQIECBAgQIAAAQIECBAgQIAAAQLVBUyAGjXrZQDqH278cjj71m/Xi3fQ63YMn39XY3CpemVHWxzznbPDV2//Xr35kVvvHj67wwc6PVzpdr0KQE1ccSN2OGWSb1xBZ++99w5/+tOf6te+2mqrhWuuuSbMmDFjkkfRBPFOwkP33XdfiJP/40o+Y1urSaGLFi0Khx12WEN/qkzUH2vYbBWCTq6h9GBpsWNcGSauWnH22WeHWNuU7ZhjjqkFoYqCaxOP22zSetUg0BNPPFFbQWbp0qX1U8QQ3NVXXx222267SZdz4YUXTlpdZuKqMVUM4qpNRxzRuJJcq2BN0fjdYIMNwnXXXRdiAK/KNt0DUEVWMbx20UUXlRpj4y3jfRdDbjHMMH5rFm5oFoA67rjjwsknn1ylTKHoOlp9xxUdvCi8FH9bXHrppWGnnXYq1Z+qYaBSB22xU5mARlFdyn4XTgxPFXlUveai/eNKcvF5tMUWW1QmKVoRKK74Fb+HisK6OY6VXv8mKBpnrZ4BrYpY9JwvGxIsCti0CnNXHkwTGuR4f/Xy+VtU204Crc1W02v1+7HfnmUCUKl3X7n23v/LOU3cSwCqMzetCBAgQGD6CghATd/aujICBPpfQABq6mskALXCWABq6gebMxAgQIAAAQIECBAgQIAAAQIECBAgUF3ABKhRs14GoHb55j+Fm5b/tF68i/eaE/Z45VuqF7OgxTU/vym8/6q59U/esuGrw7X7f6orx251kF4FoD75yU+GefPmNXRteHi4tppQ2dWXxjduturCKaecMimoEtsVTSSNQZcYBFhzzTVLuz/22GMhrp5y22231dvE9nHloNe97nUNxyla2SHuUHZliImdKloNoOyk/9IX2MGOf/zjH8MPf/jDcPnll9cCRA8//HDlo2y11Vbh61//etvVoIomb8fgUFx5pcpKUrGDRx55ZPjGN77R0NdvfvObYbfddmv4W7OxVnWlkPEHLRpH8fPYn913332SX9H43WGHHULsbxwDVbbpHICKKzXtv//+4cYbb2wgqRqQG9+4ShilWQAqfs+8613vqlKmwu+seJ/E+2ydddYpdayikEnV+6Uo9NlJiLNUh0uuABWPVVSXZt//req5+eabh7iyXwwsjW1VA1ALFiwIJ510Uteeb0UrXLUKPBZ9P/T7WOn1b4KiZ0mr1Rxbjd+iepUNeF9yySUhrkA2fkv5vmp3n5UJQPXT/dXr5+9HP/rR8JWvfKWB9YwzzpgUYG7nHj8vWkG0WaioH59lAlBlqpy+j/f/zgwFoDpz04oAAQIEpq+AANT0ra0rI0Cg/wUEoKa+RgJQK4wFoKZ+sDkDAQIECBAgQIAAAQIECBAgQIAAAQLVBUyAGjXrZQDqVWcfHh556vF68f7rQ/8vbPxXz02Srl7V51o8+PtHwuu/9Hf1P7xojbXCz45sXGUk5fjN2vYiANVsImenQaCxaytaFaDZKhlFE8QPOOCA2gpGVbYiv2YhpEceeaQWZrn77rvrp1h33XVrYanXvOY1VU5b27fIsR8CUBMvJBrddNNNIU60jiugjIyMlLrWzTbbLFxxxRVhaGio6f5lJ2+XOeHxxx8fzjnnnIZdiwJQcXJ7DK/EIMjY1ulKIeNPVnT+ZisFFY3fgw8+OHzhC18oc6kN+0znAFRRWKfTlbLG0IqOWRSaifsX2TYLSLYrXFHN3/e+99UClM1+H0w8ZtUgT1GfVvZ4KXuPF32/tgtmFa0c9eEPfzicfvrpDZdexa1ZQCPl+VZ0zFjzGH57xzveMalMuY2VfvhNUDTOOg2VNlsprl0g76mnngoHHnhgLcA7trVaCbDdd0aZz3O7v3r5/C1aKTKuVBmDTFtvvXUZ7oZ9HnrooRBX94r/ObY1CxX147NMAKpyyTtq4P2/I7b6/17w0PL/6OwAWhEgQIAAgWkmIAA1zQrqcggQyEpAAGrqyyUAtcJYAGrqB5szECBAgAABAgQIECBAgAABAgQIECBQXcAEqFGzXgagXjx///Ds//1fvXgPz/5GWOUvnle9mAUtnvm/Z8NL5h9Q/+R5f/EX4X9mf7Mrx251kF4EoIomsHYjuHPrrbfWAkZxEvHY1mzVi6IJ4u0mJxc5VglA3XPPPWGXXXYJjz76aNv+lS38xNBMNxzLnrvT/aLZ0qVLw9e+9rVw1VVXhaeffrrpoXbddddw0UUXhTjJuGgrmrzdSZAtHrtoTBQFoG6//fZaHeNk6LGtGxOBo8VBBx3UcJlVAnydjN94spUdaKk6bopW5ipb4zjO9txzzxADJGPby1/+8trqYuutt17VrtT2f/zxx0MMm91111319s2CjEW2nY6VovHZLCDX7MKKgjzNxlizY6zs8VI2oBH7W/X7MAYPdt5553oos1mQsUoAqmg1t/j77fzzzw9vfetbOxpzsdHcuXNrYbfxWxwThx566KRj5jZW+uE3QTefJbEgy5YtC3vssUf405/+VK/PNttsEy677LKw1lprFY6DolUd42pQcYWhsiHHqgMst/url8/fKoGlMnUo+v3Y7PkwnZ5lZWyK9hn7hwIGbS6P9//ORowVoDpz04oAAQIEpq+AANT0ra0rI0Cg/wUEoKa+RgJQK4wH7X80mfqh5QwECBAgQIAAAQIECBAgQIAAAQIECHRDwASoUcVeBqBiQCkGlca23xz79bDq81bpRnnDn599Jqz/ub+tHysGq2LAaqq3XgSguj2JdMyo6F/IbzaZtBcBqKIJrJ2uMDF2zQsWLAgnnXRSfZjkEIAaP6Zj+OnKK68MJ598cnjggQcKh/sFF1wQhoeHCz/r5qT1sgGooqBdu5VmytzHReOj2XGL+tosDNHu3Cs70NKuPxM/TwlAFY2Pqucvs3+zVUCKbJutFtXuPN34zioK8pQNk431b2WPlyoBjRtuuCHss88+Ia7AM7a1CgbGlVvi9Y9tzQKzVQJQRT7tatvp5/F7M4bgJm65jZV++E1QNM6KVgMrW6sYlHzPe94Tbr755nqT1VZbrbYK4owZMwoPc+qpp4bTTjut/lk3VhZs19/c7q9ePn+Lvge22267cOmll4a4sl8n28TnW7PfrP34LOs0zNuJU2wjANUoN/4516npdG4nADWdq+vaCBAgQKATAQGoTtS0IUCAQHcEBKC649jqKAJQK3QEoKZ+sDkDAQIECBAgQIAAAQIECBAgQIAAAQLVBQSgRs16GYB6zTlHhIef/F29eP/5wQVhaK2XVC9mQYuRxx8Obzz/6PonL/nLtcM9Hz63K8dudZBeBKCKJpF2YyJlldVWujFBPLpWWQGqm2GdsZpOPGZuAaix63jyySfDnDlzaqtCTdze+c531v5etApUN03LBqCqTBivcgNXCVmU7WuZ86/sQEuZPo3fJyUAdeGFF4bZs2dXPWVH+xetFtZN2258Z033ANQjjzxSWwXw7rvvrtewWYgwTh4/6qijGr5zTjjhhHDiiSdOqn+Ve7Nopb+OBlSJRs3Ca7mNlX74TVD0vd7pqnpjpTv33HPDxz/+8YZKNlu1rSgw1W7FqBJDpO0uVZ5n/XB/Velv24sft0OZe7zMPlXOGfeduGpds9/C/fgs68bv9ipeAlCNWgJQrUePAFSVu8u+BAgQIDAIAgJQg1Bl10iAQL8KCEBNfWUEoFYYC0BN/WBzBgIECBAgQIAAAQIECBAgQIAAAQIEqgsIQI2a9TIAtfslnwg/fPC5idUX7vmxsPer/qZ6MQtaXPGzH4ZDrz6z/snfbLx5+PZ+p3Tl2K0OIgD1nE4nk50FoLo3RONqUMcee+ykENS6664brr322vq//j/+jAJQz2kUBXDKVKebIZ0y56u6T0oAqigIUvX8ZfcXgLokvPCFLyzLVXq/qoGHT37yk2HevHn14zcLhd5///1h1113DXH1obi1Wp2nSvChaN/SF1txRwGo1mBVQtFTEYAqCsM1WwGuaPWyM844IxxxxBEVR0W13XO7v6r2t6xGmXu8zD5lzze238RnVJVVS6ueq+z+ZZ9lAlBlRdP28/7fmZ8AVGduWhEgQIDA9BUQgJq+tXVlBAj0v4AA1NTXSABqhbEA1NQPNmcgQIAAAQIECBAgQIAAAQIECBAgQKC6gAlQo2a9DECd/P2vhgW3XFUv3qwt3h6+uOtR1YtZ0OIji88KC+/6fv2To9+8V/jk2w/qyrFbHUQA6jkdAajmI+U73/lOuOKKK8Jtt90WHn300fCb3/wmHHPMMeHkk0/u6hi98847a6GE3/3uuZXW4gkuvfTS8K53vWvSuQSgniMRgJo8FAWgGk2m+wpQ8WqXLl0a9txzz/DnP/+5fvFFKzstWrQoHHbYYfV9Wq22UyX4IAD13JgrG66critAxTEYA0xxrI1t8bd8fJ7ttNNO9b/FlVziSlHnnXde/W9rr712WLx4cdhyyy27+oydeLCqgaJe319V+1sWr8w9Xmafsucb2y+GNWNoc2wTgGouaAWoRhsrQLW+2wSgqn4b2Z8AAQIEpruAANR0r7DrI0CgnwUEoKa+OgJQK4wFoKZ+sDkDAQIECBAgQIAAAQIECBAgQIAAAQLVBQSgRs16GYD6/sjtYZ9LP9VQvNsO+0LYZO31qxd0XIv7f/ebsNUFH204xuXv/afw9qHXJR23TONeBKDiihvvfOc76ytvxH5241+Sv/3228Muu+wSnnjiifqlV5lMOtUBqBgieu9739tQlu233z5ccknnK6csWLAgnHTSSfVjNlvtpMxYaLXPhRdeGGbPnt2wy8477xwuvvjisPrqq6cevt7+ySefDPvvv3+48cYbG4751a9+Ney1116TztOLANStt94adt999/DUU0/V+5Nax3igKuOjKNgjADV5GHZzfHQyyMsGQMocu6jmVb+zBiEA9dhjj4V99tmnFtYc2yaGm4qCKa0sqwQfqqw6VKbuneyT21jph98EU7ECVKzdt7/97RBX6hq/HXjggeGss84KY7/r4/XH5+nIyEh9t+Hh4XDuueeGVVddtZMhULpN1UBRr++vXj5/i74Httpqq3D55ZeHddZZp7T5+B0nrnDY7DdrPz7LuvG7vQqaAFSjlgBU69EjAFXl7rIvAQIECAyCgADUIFTZNRIg0K8CAlBTXxkBqBXGAlBTP9icgQABAgQIECBAgAABAgQIECBAgACB6gICUKNmvQxAxfPP/MqccPcjz01S3W+Lt4Wzdz26ekHHtThy8YJwyV3/Xv/L5i8aCksOnpt0zLKNexGAiqsHxdV87rvvvno3uxHcueGGG2oT38dPCmwWTOnGBPHY+SK/ZtdSNHl28803r02QftGLXlS2ZA37xZUD4goCY1s3HIs6UhTOGRoaCtddd13YaKONOup7s0YTJwTH/eLKGPvtt9+kJt2cFFw2VFQlaFcFpihkFifOn3322ZMOU7avZc7fzZBOmfNV3adoPDRzmXjsonG7ww47hBgWi/fKVG/dtO3Gd9YgBKBiTSd+L6622mrhmmuuCTNmzKiVPD57YuDk17/+de2/t/verBKAKnq+rbnmmuHaa68Nr3vd1Iea4/XkNlb64TfBVAWg4rXtscce4ac//Wn96yY+M+PqTptsskntbxNXI4t/+8Y3vlEL2k71VjUA1ev7q5fP36Lv81jL7373ux39DopBzEMPPTRceeWV9TI3CxX147NMAGqq787R43v/78xZAKozN60IECBAgAABAgQIEOi+gABU900nHlEAaoWIANTUDzZnIECAAAECBAgQIECAAAECBAgQIECguoAJUKNmvQ5Affm/vhs+dv25DQX89A4Hh7/beo/qRQ0h/L9brwn/eONXGtqeudMR4QOvf2dHx6vaqBcBqD/+8Y/h/e9/fy08M35rFnIpe01Fk77f/e53hxgsmbiKQjcmiMd+VQlAFU3yXnfddWsT48f+Zfuy1xr3K3JsN5G/yvHH73vPPffUVtd69NFHGw5xwQUXhLhSRbe2ognB8djNVjfqRQDqkUceqU1Mv/vuu+uXHcfX1VdfHbbbbruOKGJo76ijjgpf+9rXGtofd9xx4eSTT550TAGo4mDYRKiicZsyYb1qcQWgqopN3r+TgMayZctqoZM//elP9QOecMIJ4cQTT6z997jq3uGHH17/LK5IGO+9NdZYo7DDVQJQzZ5vzVaxSxeafIRuPN9WZliuH34TTFUAKlbn1FNPDaeddlrhs7NoNbJXv/rVtcDe+uunrS5aZmzldn/18vkbVxeNq3guXbq0K8/+omtpFirqx2eZAFSZOyx9H+//nRkKQHXmphUBAgQIECBAgAABAt0XEIDqvunEIwpArRARgJr6weYMBAgQIECAAAECBAgQIECAAAECBAhUFzABatSs1wGo2Ie9/vWU8B8P3NlQxE+9/f3hqDfvWamwZ91ydfin71/c0OatL9syXPW+T1Q6TsrOvQhAxf5OXKEj/i0Gac4999xJYaUy1/fUU0+FAw88sPYv8Y/fTjnllDB79uxJh+jGBPF40CoBqGbhnk6DXxNXMYn9maoAVDPfmTNnhoULF4a11lqrTJna7vPQQw/VVmYZGXlulbVWq6f0IgDVrI7jAxZtL3TCDkWrhMRdmq0CIgBVLgD12GOP1VaFu+222xrEU4J7d955Z+2Yq6yySnjVq14VXvnKV4Ztt9027LbbbpPuAwGoqnfC5P07CWg8/vjj4T3veU+4+eab6wccWw3wBS94waRVV84444xwxBFHNO1slQDUVD3fYmg4juOXvvSlYauttqqNu7322itsttlmU/J8W5kBqKkyq/KbYCoDUEWBvLHfOw8++GDYddddQ3z2jW3Ngq/pd1P+91evn7/HH398OOeccxogO332F42LZqGifnyWCUBNxR05+Zje/ztzFoDqzE0rAgQIECBAgAABAgS6LyAA1X3TiUcUgFohIgA19YPNGQgQIECAAAECBAgQIECAAAECBAgQqC5gAtSoWT8EoO54+P6w0zdOCv/7zNMNhRze/K3hhO3eFzZbZ8OWBb73seXhtKX/Ghbd/R8N+71gleeH6w/4THjtSzapPkA6bNGrANQNN9xQCxHElW/GtrXXXjssXrw4bLnllpWvZsmSJWHvvfduWPGj1ao8vQhAxYuauPJI/Fu71UeaYcSw2Mc//vGGj6cqABVPEkMjH/vYxyZ1J4bMjj322NDsO6pKMYvOsc0224TLLrusMGTViwBUvJ64qtjEYF3Kqh0xRDYxgLHBBhvUVknbdNNNJxEKQJULQEW4ognrnd5z8fvqM5/5TIiBmfFbDKRcfvnlYZ111mn4uwBUlbu/eN9OAlDxSBNX3Rn7bow1iiHLX//617UTlnnuVA1ATYfn28oOQPXabCoDUEUB4qGhodr3e3Q+4IAD6oN/tdVWq63+NGPGjPSbp8QRcry/evn8vf7662urQI3/7drJsz+2j7/fYgB+/NYqVNRvzzIBqBI3WBd28f7fGaIAVGduWhEgQIAAAQIECBAg0H0BAajum048ogDUChEBqKkfbM5AgAABAgQIECBAgAABAgQIECBAgEB1AROgRs36IQAV+3H1z5eFg6+aV1jI4de8Nezyiq3DVhtsFl665rq1ff77iUfDbb++N1z7i1vDonsag09jB/nKXseFPV+5cia9jp2zVwGoohU6Yp9iKOpLX/pSeP7zn1/6JonHOuigg8KNN97Y0KZVcKZXAaj7779/0moP8d6OwZ9999239DX/6le/qq3+EVeBGr9NZQDq4Ycfrp3zrrvumtTPGIL66Ec/WlsVp9Ptlltuqa3a8rvf/a7hEK1WZ+lVAKqojrHTcULzSSedVCkMFle7iuG9e++9t+G6W62IJgBVPgBVtMpGhD7zzDPDYYcdVmm4NhujzVYAEYCqxFu4c6cBjaK6x++pjTbaKBx++OH1c8Uw1MUXXxxWX331pp2tGoBq9nyLK/1cdNFFYY011igN06vn28oOQPX6NzU+SHgAACAASURBVMFUBqBisYtCO3GFvxj8Gr+iUKfhzNIDasKOOd5fvXz+NhunVZ/9zZ4lrUJF/fYsE4Dq9K6r1s77fzWvsb0FoDpz04oAAQIECBAgQIAAge4LCEB133TiEQWgVogIQE39YHMGAgQIECBAgAABAgQIECBAgAABAgSqC5gANWrWLwGo2JcYgjri3z4f/vjnxpWgqlZ39VWfH87d7ZiVHn6K/exVACqeu9mKQjGUcPrpp5cKQT355JO1lXjiCjoTt7hC0qxZswrL0asAVOzMxJVJ4t/iKiRxlaM3v/nNbYfPo48+Gg4++ODw/e9/f9K+UxmAiif71re+VQuNjF/9YKwTMRwVV8fZZJNqK5g988wzteMec8wxIdZz/LbFFluEq666KrzkJS8pdOlVACpe/4knnhi++MUvTurXpz/96XD00UeXCkHFVWgOOeSQEFcwG7/FVUCuuOKKMHPmzNLj95vf/GbYbbfd2o6fiTsUhXQ233zz8O1vfzu86EUvqny8bjc48sgjQwwKjN/iiilnn312qVM9/fTT4UMf+lBthabxWwxZxrBlDJ+VWb2sWVDtpS99aYjj8BWveMWk/ghAlSpRy506DWgUBRXiqjrxOzKGTsa2+Cw49NBDW/ahagAqHqxoVbf493iu+AwoE4KKY3fOnDm10NTEbaqfbys7ABWvr5e/CaY6AFUU2okrCcXg62233VZpPKbfVc8dIcf7q9fP36Jx+rznPS8sWLAg/O3f/m3b50mzZ0msSqtQUb89ywSgunknNj+W9//OnAWgOnPTigABAgQIECBAgACB7gsIQHXfdOIRBaBWiAhATf1gcwYCBAgQIECAAAECBAgQIECAAAECBKoLmAA1atZPAajYnzv/51fhxBsuCv8+ckf1ooYQ3jb02nDqOw4JW774rztqn9qolwGoZitbxGvafffdw7x582qrdTTb7r777vCRj3wk3HrrrZN22XHHHcPXvva18MIXvrCweS8DUA899FAtdPHTn/60oW9xYv7nP//52kpQzVZSitccwxz/9V//VXhdUx2AajUhf6xDO+20U20lpBjmarWSV6x/DDfFFZ5++ctfTrqeOKE41jCOhWZbrwJQsT+tJjF/8IMfDHG1mb/6q78q7HqcwP3v//7vtdBX0bXHkFl0WXXVVUuP324GoKL9l7/85fDud7879SsmuX1qACp24Cc/+UnYc889J60uFj874ogjwsknn9y0VnGfO+64oxZUm3jPxs9i4C2ufla0CUAll78WLtt///0bDrT99tuHSy65pOn3+9jORd/z8bfUWIBzgw02CNddd13YdNNNW3a0kwBUfLYeeOCB4Xvf+96kY2+99da18GQMGjbbfv/739e+RyeG/+L+K+P51osAVC9/E0x1ACqOuaOOOqr2TBvbxo/F+Lf4e2fx4sWVQ8Qpd1mu91cvn7+txuk//MM/1J7rzQKO8fdqfL4XPfdjHduFivrpWdaurynjsqjta17zmtqfB20uj/f/zkaSAFRnbloRIECAAAECBAgQINB9AQGo7ptOPKIA1AqRQfsfTaZ+aDkDAQIECBAgQIAAAQIECBAgQIAAAQLdEDABalSx3wJQY7X92h3fC+fc9m/h9ofvL1Xu171kk/DhrXYLB752x1L7T9VOzQJQcYJ11ZV8mvVx9dVXr038/eu/nhzy+vnPfx7e8573hF/96leFzd/xjnfU/kX9uBJODNPE/v7oRz+qra4xfhWP8Y0322yz2uo5Q0NDTdl6GYCKnYqr68TJ8c8+++ykPr785S8P73//+2ur+ay33nohho7iCkFf//rXm17z2EGmOgAVzxMn/8ZVTK6//vq2w/LFL35x2HbbbRtWcLr99ttDrPtjjz3Wsn0MEB177LEtV1PoZQAqdn7p0qW1wNrElaviZzFEFINucRWyN77xjbX//tvf/rZWy7iiS7MQ2w477BC++tWvhrXWWqvS+O00ANXsOyCePAZNXvnKV9b6EVc4+vCHPxzi/bwyt24EoGJ/r7zyyvCBD3yg8J4bq9U+++xTD+6Nfdecd955hSHLeMx2QRQBqPSRkhLQKArxjO/R8PBwiCspNQsaju3bSQAqtm0V0oifv/71r68F6+LzLX7Xx+dBDNstWrSo9owrej7E1QKvvvrq8IY3vKHS90P8Po2rJZbdehGAin3r1W+CqQ5AxWuLz8y46lPRCorx8/ib4Kyzzmq7glDZGpbZL+f7q1fP3+h6yy231H67/u53v5vEHIPPMQQdA8Qbb7xx/TfcxRdfXAs+t9rKhIr65VlWpq9lxmDZfQSgGqWafY+U9Zzu+wlATfcKuz4CBAgQIECAAAEC+QgIQE19rQSgVhgLQE39YHMGAgQIECBAgAABAgQIECBAgAABAgSqCwhAjZr1awBqrKJLH7wrXH/ff4Zblv8s3PvY8vDoH5+ofbTu6muGzdbZMLx5w1eFnTZ9Y9hu4y2qD4IpaNEq/NCt07UL5dx2220hTkR/5JFHkk8ZV/KIK4OMTZRsdsBeB6DixMUFCxaEf/zHf+z4mt/0pjeF//3f/w133XVX/RjtrDs+2YSGMfAzZ86chtUsunXsGEb5l3/5l3D44Ye3nQje6wBUvOa4ilUMhMWgWuoWgxAxHBVXpmm1FY3fTgNQ8TzHH398OOecc1qeM65WE4N7L3rRi1Ivs1L7bgWg4j0Xw0x///d/XxgsqdSpEGqhlXa1EoCqqjp5/5SARrvn2wUXXFB79rTbOg1AxePGoGMMQT744IPtTtP28xh++spXvhJiMLjq90MuAah4Xb34TbAyAlAx9BtDlvH6Jm7xN/6ll14a4gqKK3PL/f7qxfN3rD4xhH/wwQcXhqDK1DDezzHoHIOSY1uZUFG/PMvK9LWMQ9l9BKAapQSgWo8cAaiyd5b9CBAgQIAAAQIECBCYagEBqKkWDkEAaoWxANTUDzZnIECAAAECBAgQIECAAAECBAgQIECguoAA1KhZvwegqle2ty3aTRDvRu/KhHLiClDxX8xftmxZx6fca6+9wrx589qGR+IJeh2Ain2IkxfPP//8cMIJJ1QOz8RVgs4888xwzDHHhB/84Ad1szLWHQNPaBj7f9lll4WPf/zj4X/+53+6cthXv/rVtSDO1ltvXep4/RCAih299dZbw2GHHRZ++ctflup30U5xdaV//ud/DrGG7bZuB6B+8pOfhD333LPlRO511103XHvttW3Dhe36XvXzbgWgxu65eA0f+tCHwu9///uqXanvH1dqmTt3bttaCUB1TFxvmBLQaPZdH/++0UYbhcWLF5da6TAlABXP1Y3nW/xujCvDtQv3duv51qsVoMYK3w2zKr8JVkYAKl7bqaeeGk477bRJN8Y222xTe562Wvkv/W6afITpcH+t7OfveMVOzx1XNL3wwgvDNddcE77xjW/UD1k2VBR/f/X6WVa2r90atwJQjZICUK1HlgBUt+48xyFAgAABAgQIECBAIFVAACpVsH17AagVRgJQ7QeLPQgQIECAAAECBAgQIECAAAECBAgQWPkCAlCj5gJQ3R17/RKAilf1zDPPhCuvvLK2KtIDDzxQ+kJjWObTn/50bUWWZvfJxIP1QwBqrE933313OProo8NNN93U9prjpNnoE8Myzz77bNhvv/16FoAa6+xTTz0VLr/88lr47Gc/+1nbayjaIdYwBsHi6herrLJK6WP0SwAqdjg6xNVZPvWpT1UK18Rr/sxnPhPiCktlt24HoOJ5262kEe+tWOd2q8+UvYay+3UzADV2zhh+igGmGLaLdSu7xRBKHOdve9vbSn3XCECVlW2+X2pAoyjIE88WQ2xnnXVWqTqmBqDGP9/iSkxVgpJrrLFGOPHEE8MRRxwR4v9dZuvG863XAaiV/ZtgZQWg7rzzzrDrrrtOCpvG51+s88repsv9tTKfvxNrFJ8np59+evjiF79YKswef+/EfeMzf+LzrWqoqJfPsqp9TR3bAlCNggJQrUeUAFTqHac9AQIECBAgQIAAAQLdEhCA6pZk8+MIQK2wEYCa+sHmDAQIECBAgAABAgQIECBAgAABAgQIVBcQgBo1E4CqPnZateinANRYP2MQ6uc//3lYuHBh7V+4/8UvfhGefPLJ+mWss8464Y1vfGN417veFfbdd9+w8cYbV0bpxgTxeNIiv05WYYoTGUdGRmorfMQVAe655576RNoYeorX+973vjfMmjUrrLfeerXrLTp3r1bpGSvAb3/72/CjH/0oXH/99eGHP/xhbWWoGAIZv8XriTV7y1veUqvhjjvuGNZff/3KNYwN+ikANXYBTz/9dIjhgUsvvTR897vfDffdd1/DpOgXv/jFYdttt61Ngo+rLo3VswrAVASg4vljrc4777ywaNGiwpBG/CyG7lbmNhUBqPG1Wrp0ae2eK6pV/K555StfGd75znfWrnuzzTYrFZgZO74AVPpISQ1oxGBEDDvF+o7f4qoru+++e6kOdiMANXai+F1/7733hquvvroWOozPuscee6zej/j9uOmmm4a3vvWtYe+9966F7eLfqmzdeL71QwBqZf4mWFkBqKLxuPbaa9dWI9tyyy2rlLkr+063+2tlPH+bwcffqdddd10tCH3LLbc03NcxLBR/7xxyyCG133Nj73SpAahePssEoLpyC7Y9iPf/tkSFOwhAdeamFQECBAgQIECAAAEC3RcQgOq+6cQjCkCtEBGAmvrB5gwECBAgQIAAAQIECBAgQIAAAQIECFQXMAFq1EwAqvrY0WJ6CjzxxBO1UFQMcIxtK3tC6vSUdVUECBAgQKD7AkUBqJ133jlcfPHFYfXVV+/+CR2RwDQRsAJUYyGtANV6YAtATZMb32UQIECAAAECBAgQmAYCAlBTX0QBqBXGAlBTP9icgQABAgQIECBAgAABAgQIECBAgACB6gICUKNmAlDVx44W01PgoYceqq1ME/9zbNt+++3DJZdcEl74whdOz4t2VQQIECBAIFOBopW1LrjggjA8PJzpFek2gZUjIADV6CwA1XrcCUCtnPvSWQgQIECAAAECBAgQaC8gANXeKHUPAagVggJQqUNJewIECBAgQIAAAQIECBAgQIAAAQIEpkJAAGpUVQBqKkaXY64sgX/7t38LRx55ZIgrNW211VbhTW96U3jb294WxiZ2VunH9ddfX1sBavwkyAMPPDCcddZZodn3RZXj25cAAQIECBDonsCpp54aTjvttPoBX/3qV4drrrkmrL/++t07iSMRmIYCAlCNRRWAaj3IBaCm4ZeASyJAgAABAgQIECCQqYAA1NQXTgBqhbEA1NQPNmcgQIAAAQIECBAgQIAAAQIECBAgQKC6gADUqJkAVPWxo0X/CMQA1P7779/QoQ9/+MPh9NNPr9TJp556KhxyyCFh8eLFDe3mz58fDj300ErHsjMBAgQIECAwtQIPPvhg2HPPPcMvfvGL+olOOOGEcOKJJ07tiR2dwDQQEIBqLKIAVOtBPfa/F2y33VbTYPS7BAIECBAgQIAAAQIEchZYuvS2Wvdzzqb8RZ//a3sCUCvukJwHWc43ub4TIECAAAECBAgQIECAAAECBAgQINBaQABq1EcAyp2Ss8Dtt98edtlll/DEE0/UL+OlL31piMGoV7ziFaUuLU56/NznPhc+8YlPNOy/0UYb1QJRm2yySanj2IkAAQIECBCYeoH43D7zzDPDKaecUj/Z2muvXXtmb7nlllPfAWcgkLmAAFRjAQWgWg/osf+9IPNhr/sECBAgQIAAAQIECEwjgZyzKQJQiQPx/6boLX7iy2/OgyyRWHMCBAgQIECAAAECBAgQIECAAAECBPpYQABqtDgCUH08SHWtrcAf/vCHsN9++4Uf/OAHDfu+/vWvD1/60pfC5ptv3vIYTz75ZPjsZz8bvvCFL0za7yMf+Ug49dRTQ5//g3xtjexAgAABAgSmi0BcsfHss88On/zkJ8Ozzz5bv6yDDz64FopaddVVp8ulug4CUyYgANVIO0VTp6asfiv7wEuWLFnZp3Q+AgQIECBAgAABAgQItBSYOXNmtkICUImlE4BKBNScAAECBAgQIECAAAECBAgQIECAAIGsBQSgRssnAJX1MNb5EMLChQvDEUccUWix1VZbhYMOOijE/4fYeuutV9snhqZ+/OMfh+uvvz5cdtllIU6mnrhtscUW4aqrrgoveclLGBMgQIAAAQI9EIjh5PPPPz/8zd/8TXjBC14QHn744XDdddeFp59+uqE3cfWnq6++OrzhDW/oQS+dkkB+AgJQjTUTgMpvDOsxAQIECBAgQIAAAQIEchUQgEqsnABUIqDmBAgQIECAAAECBAgQIECAAAECBAhkLSAANVo+Aaish7HOh1CbCD1nzpxw0UUXdcVj0003DZdcckkYmxzalYM6CAECBAgQIFBJIAaRY4i53XbKKaeEY4891oqN7aB8TmCFgABU41AQgHJrECBAgAABAgQIECBAgMDKEhCASpQWgEoE1JwAAQIECBAgQIAAAQIECBAgQIAAgawFBKBGyycAlfUw1vkVAnEVp89+9rPh85//fJLJDjvsEM4777ywwQYbJB1HYwIECBAgQCBN4IYbbgj77LNPaBVO2HvvvcOCBQvCWmutlXYyrQkMkIAAVGOxBaAGaPC7VAIECBAgQIAAAQIECPRYQAAqsQACUImAmhMgQIAAAQIECBAgQIAAAQIECBAgkLWAANRo+QSgsh7GOj9OIE5evOWWW8IJJ5wQbrrppko2L3/5y8MnPvGJ8O53vzusssoqldramQABAgQIEOi+wI9//OOw2267hSeffLLw4AceeGCYO3du+Mu//Mvun9wRCUxjAQGoxuIKQE3jwe7SCBAgQIAAAQIECBAg0GcCAlCJBRGASgTUnAABAgQIECBAgAABAgQIECBAgACBrAUEoEbLJwCV9TDW+SYCDz74YLjuuuvCZZddFu65557w3//93w17vvjFLw6bbrpp2GuvvcKee+4ZNttss9DsOwEyAQIECBAgsPIF/vCHP4QzzjgjXHrppWFkZKTWgRh22nXXXcNRRx0V3vzmN3t2r/yyOOM0EBCAaiyiANQ0GNQugQABAgQIECBAgAABApkICEAlFkoAKhFQcwIECBAgQIAAAQIECBAgQIAAAQIEshYQgBotnwBU1sNY5wkQIECAAAECBAgQIFBaQACqkUoAqvTQsSMBAgQIECBAgAABAgQIJAoIQCUCCkAlAmpOgAABAgQIECBAgAABAgQIECBAgEDWAgJQo+UTgMp6GOs8AQIECBAgQIAAAQIESgsIQDVSCUCVHjp2JECAAAECBAgQIECAAIFEAQGoREABqERAzQkQIECAAAECBAgQIECAAAECBAgQyFpAAGq0fAJQWQ9jnSdAgAABAgQIECBAgEBpAQGoRioBqNJDx44ECBAgQIAAAQIECBAgkCggAJUIKACVCKg5AQIECBAgQIAAAQIECBAgQIAAAQJZCwhAjZZPACrrYazzBAgQIECAAAECBAgQKC0gANVIJQBVeujYkQABAgQIECBAgAABAgQSBQSgEgEFoBIBNSdAgAABAgQIECBAgAABAgQIECBAIGsBAajR8glAZT2MdZ4AAQIECBAgQIAAAQKlBQSgGqkEoEoPHTsSIECAAAECBAgQIECAQKKAAFQioABUIqDmBAgQIECAAAECBAgQIECAAAECBAhkLSAANVo+Aaish7HOEyBAgAABAgQIECBAoLSAAFQjlQBU6aFjRwIECBAgQIAAAQIECBBIFBCASgQUgEoE1JwAAQIECBAgQIAAAQIECBAgQIAAgawFBKBGyycAlfUw1nkCBAgQIECAAAECBAiUFhCAaqQSgCo9dOxIgAABAgQIECBAgAABAokCAlCJgAJQiYCaEyBAgAABAgQIECBAgAABAgQIECCQtYAA1Gj5BKCyHsY6T4AAAQIECBAgQIAAgdICAlCNVAJQpYeOHQkQIECAAAECBAgQIEAgUUAAKhFQACoRUHMCBAgQIECAAAECBAgQIECAAAECBLIWEIAaLZ8AVNbDWOcJECBAgAABAgQIECBQWkAAqpFKAKr00LEjAQIECBAgQIAAAQIECCQKCEAlAgpAJQJqToAAAQIECBAgQIAAAQIECBAgQIBA1gICUKPlE4DKehjrPAECBAgQIECAAAECBEoLCEA1UglAlR46diRAgAABAgQIECBAgACBRAEBqERAAahEQM0JECBAgAABAgQIECBAgAABAgQIEMhaQABqtHxFAajHH38869rqPAECBAgQIECAAAECBAiMCqy11lp1CgGoxlEhAOUuIUCAAAECBAgQIECAAIGVJSAAlSgtAJUIqDkBAgQIECBAgAABAgQIECBAgAABAlkLCECNlq8oADU2KS7rAus8AQIECBAgQIAAAQIECIR77rmnriAA1TggBKDcIAQIECBAgAABAgQIECCwsgQEoBKlBaASATUnQIAAAQIECBAgQIAAAQIECBAgQCBrAQGo0fIVBaDe8pa3ZF1bnSdAgAABAgQIECBAgACBUYGbbrqpTiEA1TgqBKDcJQQIECBAgAABAgQIECCwsgQEoBKlBaASATUnQIAAAQIECBAgQIAAAQIECBAgQCBrAQGo0fIVBaCyLqzOEyBAgAABAgQIECBAgEChgABUI4sAlBuFAAECBAgQIECAAAECBFaWgABUorQAVCKg5gQIECBAgAABAgQIECBAgAABAgQIZC0gADVaPgGorIexzhMgQIAAAQIECBAgQKC0gABUI5UAVOmhY0cCBAgQIECAAAECBAgQSBQQgEoEFIBKBNScAAECBAgQIECAAAECBAgQIECAAIGsBQSgRssnAJX1MNZ5AgQIECBAgAABAgQIlBYQgGqkEoAqPXTsSIAAAQIECBAgQIAAAQKJAgJQiYACUImAmhMgQIAAAQIECBAgQIAAAQIECBAgkLWAANRo+QSgsh7GOk+AAAECBAgQIECAAIHSAgJQjVQCUKWHjh0JECBAgAABAgQIECBAIFFAACoRUAAqEVBzAgQIECBAgAABAgQIECBAgAABAgSyFhCAGi2fAFTWw1jnCRAgQIAAAQIECBAgUFpAAKqRSgCq9NCxIwECBAgQIECAAAECBAgkCghAJQIKQCUCak6AAAECBAgQIECAAAECBAgQIECAQNYCAlCj5ROAynoY6zwBAgQIECBAgAABAgRKCwhANVIJQJUeOnYkQIAAAQIECBAgQIAAgUQBAahEQAGoREDNCRAgQIAAAQIECBAgQIAAAQIECBDIWkAAarR8AlBZD2OdJ0CAAAECBAgQIECAQGkBAahGKgGo0kPHjgQIECBAgAABAgQIECCQKCAAlQgoAJUIqDkBAgQIECBAgAABAgQIECBAgAABAlkLCECNlk8AKuthrPMECBAgQIAAAQIECBAoLSAA1UglAFV66NiRAAECBAgQIECAAAECBBIFBKASAQWgEgE1J0CAAAECBAgQIECAAAECBAgQIEAgawEBqNHyCUBlPYx1ngABAgQIECBAgAABAqUFBKAaqQSgSg8dOxIgQIAAAQIECBAgQIBAooAAVCKgAFQioOYECBAgQIAAAQIECBAgQIAAAQIECGQtIAA1Wj4BqKyHsc4TIECAAAECBAgQIECgtIAAVCOVAFTpoWNHAgQIECBAgAABAgQIEEgUEIBKBBSASgTUnAABAgQIECBAgAABAgQIECBAgACBrAUEoEbLJwCV9TDWeQIECBAgQIAAAQIECJQWEIBqpBKAKj107EiAAAECBAgQIECAAAECiQICUImAAlCJgJoTIECAAAECBAgQIECAAAECBAgQIJC1gADUaPkEoLIexjpPgAABAgQIECBAgACB0gICUI1UAlClh44dCRAgQIAAAQIECBAgQCBRQAAqEVAAKhFQcwIECBAgQIAAAQIECBAgQIAAAQIEshYQgBotnwBU1sNY5wkQIECAAAECBAgQIFBaQACqkUoAqvTQsSMBAgQIECBAgAABAgQIJAoIQCUCCkAlAmpOgAABAgQIECBAgAABAgQIECBAgEDWAgJQo+UTgMp6GOs8AQIECBAgQIAAAQIESgsIQDVSCUCVHjp2JECAAAECBAgQIECAAIFEAQGoREABqERAzQkQIECAAAECBAgQIECAAAECBAgQyFpAAGq0fAJQWQ9jnSdAgAABAgQIECBAgEBpAQGoRioBqNJDx44ECBAgQIAAAQIECBAgkCggAJUIKACVCKg5AQIECBAgQIAAAQIECBAgQIAAAQJZCwhAjZZPACrrYazzBAgQIECAAAECBAgQKC0gANVIJQBVeujYkQABAgQIECBAgAABAgQSBQSgEgEFoBIBNSdAgAABAgQIECBAgAABAgQIECBAIGsBAajR8glAZT2MdZ4AAQIECBAgQIAAAQKlBQSgGqkEoEoPHTsSIECAAAECBAgQIECAQKKAAFQioABUIqDmBAgQIECAAAECBAgQIECAAAECBAhkLSAANVo+Aaish7HOEyBAgAABAgQIECBAoLSAAFQjlQBU6aFjRwIECBAgQIAAAQIECBBIFBCASgQUgEoE1JwAAQIECBAgQIAAAQIECBAgQIAAgawFBKBGyycAlfUw1nkCBAgQIECAAAECBAiUFhCAaqQSgCo9dOxIgAABAgQIECBAgAABAokCAlCJgAJQiYCaEyBAgAABAgQIECBAgAABAgQIECCQtYAA1Gj5BKCyHsY6T4AAAQIECBAgQIAAgdICAlCNVAJQpYeOHQkQIECAAAECBAgQIEAgUUAAKhFQACoRUHMCBAgQIECAAAECBAgQIECAAAECBLIWEIAaLZ8AVNbDWOcJECBAgAABAgQIECBQWkAAqpFKAKr00LEjAQIECBAgQIAAAQIECCQKCEAlAgpAJQJqToAAAQIECBAgQIAAAQIECBAgQIBA1gICtS58TQAAIABJREFUUKPle9nLXhaeeeaZcMcdd4RVV10165rqPAECBAgQIECAAAECBAgUC/z5z38Or33ta8Mqq6wSHnjggYFi8v4/UOV2sQQIECBAgAABAgQIEOhLAQGoxLIIQCUCak6AAAECBAgQIECAAAECBAgQIECAQNYCJkCNlm+bbbYJDz74YLjuuuvCJptsknVNdZ4AAQIECBAgQIAAAQIEigXuv//+sPPOO4eNN9443HzzzQPF5P1/oMrtYgkQIECAAAECBAgQINCXAgJQiWURgEoE1JwAAQIECBAgQIAAAQIECBAgQIAAgawFTIAaLd8hhxwSrr322nDqqaeGfffdN+ua6jwBAgQIECBAgAABAgQIFAt861vfCieeeGLYZZddwkUXXTRQTN7/B6rcLpYAAQIECBAgQIAAAQJ9KSAAlVgWAahEQM0JECBAgAABAgQIECBAgAABAgQIEMhawASo0fJ9+ctfDieccEJ4+9vfHs4777ysa6rzBAgQIECAAAECBAgQIFAscPjhh4fvf//74bTTTgsf+MAHBorJ+/9AldvFEiBAgAABAgQIECBAoC8FBKASyyIAlQioOQECBAgQIECAAAECBAgQIECAAAECWQuYADVavieeeCK84Q1vCE899VQ4//zzw/bbb591XXWeAAECBAgQIECAAAECBBoFfvCDH4QPfvCDYY011gg/+clPwpprrjlQRN7/B6rcLpYAAQIECBAgQIAAAQJ9KSAAlVgWAahEQM0JECBAgAABAgQIECBAgAABAgQIEMhawASo58p35plnhtNPPz1sttlm4ZJLLhm4yXBZD2SdJ0CAAAECBAgQIECAQAuB+I9e7LfffuHee+8Nxx9/fPjYxz42cF7e/weu5C6YAAECBAgQIECAAAECfScgAJVYEgGoREDNCRAgQIAAAQIECBAgQIAAAQIECBDIWsAEqMby7bPPPuFHP/pR2G677cLnP//5sNZaa2VdX50nQIAAAQIECBAgQIDAoAs8/vjj4ZhjjglLly4N2267bbj88ssHksT7/0CW3UUTIECAAAECBAgQIECgrwQEoBLLIQCVCKg5AQIECBAgQIAAAQIECBAgQIAAAQJZC5gA1Vi+Bx54IOy///61fxV80003DSeccELYcccds66xzhMgQIAAAQIECBAgQGBQBb73ve+F0047Ldx333211X6/+c1vhpe97GUDyeH9fyDL7qIJECBAgAABAgQIECDQVwICUInlEIBKBNScAAECBAgQIECAAAECBAgQIECAAIGsBUyAmly+Bx98sPavgy9ZsqT24YwZM8Kuu+4attpqq7DhhhuGVVZZJeua6zwBAgQIECBAgAABAgSmq8AzzzwTli9fHm677bawePHisGzZstqlzpw5s7bK78YbbzxdL73tdXn/b0tkBwIECBAgQIAAAQIECBCYYgEBqERgAahEQM0JECBAgAABAgQIECBAgAABAgQIEMhawASo5uVbsGBBOOuss8Jjjz2WdY11ngABAgQIECBAgAABAoMqsM4664SjjjoqHH300YNKUL9u7/8DPwQAECBAgAABAgQIECBAoOcCAlCJJRCASgTUnAABAgQIECBAgAABAgQIECBAgACBrAVMgGpdvj//+c/hW9/6VrjxxhvDHXfcEX7zm9+E+C+K2wgQIECAQC4CTz/9dHj22Wfr3X3+858fnve85+XSff0kQIAAAQKVBOKKveuvv3547WtfG3bYYYew7777hlVXXbXSMabrzt7/p2tlXRcBAgQIECBAgAABAgTyERCASqyVAFQioOYECBAgQIAAAQIECBAgQIAAAQIECGQtYAJU1uXTeQIECBAg0FZg7ty5Yd68efX9jjvuuDBnzpy27exAgAABAgQITC8B7//Tq56uhgABAgQIECBAgAABAjkKCEAlVk0AKhFQcwIECBAgQIAAAQIECBAgQIAAAQIEshYwASrr8uk8AQIECBBoKzB79uywcOHC+n7z588Ps2bNatvODgQIECBAgMD0EvD+P73q6WoIECBAgAABAgQIECCQo4AAVGLVBKASATUnQIAAAQIECBAgQIAAAQIECBAgQCBrAROgsi6fzhMgQIAAgbYCAlBtiexAgAABAgQGQsD7/0CU2UUSIECAAAECBAgQIECgrwUEoBLLIwCVCKg5AQIECBAgQIAAAQIECBAgQIAAAQJZC5gAlXX5dJ4AAQIECLQVGB4eDkuWLKnvt2jRojBz5sy27exAgAABAgQITC8B7//Tq56uhgABAgQIECBAgAABAjkKCEAlVk0AKhFQcwIECBAgQIAAAQIECBAgQIAAAQIEshYwASrr8uk8AQIECBBoKyAA1ZbIDgQIECBAYCAEvP8PRJldJAECBAgQIECAAAECBPpaQAAqsTwCUImAmhMgQIAAAQIECBAgQIAAAQIECBAgkLWACVBZl0/nCRAgQIBAWwEBqLZEdiBAgAABAgMh4P1/IMrsIgkQIECAAAECBAgQINDXAgJQieURgEoE1JwAAQIECBAgQIAAAQIECBAgQIAAgawFTIDKunw6T4AAAQIE2grMmDEjjIyM1PdbtmxZGBoaatvODgQIECBAgMD0EvD+P73q6WoIECBAgAABAgQIECCQo4AAVGLVBKASATUnQIAAAQIECBAgQIAAAQIECBAgQCBrAROgsi6fzhMgQIAAgbYCAlBtiexAgAABAgQGQsD7/0CU2UUSIECAAAECBAgQIECgrwUEoBLLIwCVCKg5AQIECBAgQIAAAQIECBAgQIAAAQJZC5gAlXX5dJ4AAQIECLQV2HDDDRv2Wb58eds2diBAgAABAgSmn4D3/+lXU1dEgAABAgQIECBAgACB3AQEoBIrJgCVCKg5AQIECBAgQIAAAQIECBAgQIAAAQJZC5gAlXX5dJ4AAQIECLQVEIBqS2QHAgQIECAwEALe/weizC6SAAECBAgQIECAAAECfS0gAJVYHgGoREDNCRAgQIAAAQIECBAgQIAAAQIECBDIWsAEqKzLp/MECBAgQKCtgABUWyI7ECBAgACBgRDw/j8QZXaRBAgQIECAAAECBAgQ6GsBAajE8ghAJQJqToAAAQIECBAgQIAAAQIECBAgQIBA1gImQGVdPp0nQIAAAQItBUZGRsKMGTPq+wwNDYVly5ZRI0CAAAECBAZQwPv/ABbdJRMgQIAAAQIECBAgQKDPBASgEgsiAJUIqDkBAgQIECBAgAABAgQIECBAgAABAlkLmACVdfl0ngABAgQItBQQgDJACBAgQIAAgTEB7//GAgECBAgQIECAAAECBAj0WkAAKrECAlCJgJoTIECAAAECBAgQIECAAAECBAgQIJC1gAlQWZdP5wkQIECAQEsBASgDhAABAgQIEBgT8P5vLBAgQIAAAQIECBAgQIBArwUEoBIrIACVCKg5AQIECBAgQIAAAQIECBAgQIAAAQJZC5gAlXX5dJ4AAQIECLQUWLJkSRgeHq7vMzQ0FJYtW0aNAAECBAgQGEAB7/8DWHSXTIAAAQIECBAgQIAAgT4TEIBKLIgAVCKg5gQIECBAgAABAgQIECBAgAABAgQIZC1gAlTW5dN5AgQIECDQUmBiAGrmzJlh0aJF1AgQIECAAIEBFPD+P4BFd8kECBAgQIAAAQIECBDoMwEBqMSCCEAlAmpOgAABAgQIECBAgAABAgQIECBAgEDWAiZAZV0+nSdAgAABAi0FBKAMEAIECBAgQGBMwPu/sUCAAAECBAgQIECAAAECvRYQgEqsgABUIqDmBAgQIECAAAECBAgQIECAAAECBAhkLWACVNbl03kCBAgQINBSYOHChWH27Nn1fWbNmhXmz59PjQABAgQIEBhAAe//A1h0l0yAAAECBAgQIECAAIE+ExCASiyIAFQioOYECBAgQIAAAQIECBAgQIAAAQIECGQtYAJU1uXTeQIECBAg0FJAAMoAIUCAAAECBMYEvP8bCwQIECBAgAABAgQIECDQawEBqMQKCEAlAmpOgAABAgQIECBAgAABAgQIECBAgEDWAiZAZV0+nSdAgAABAi0F5s6dG+bNm1ff57jjjgtz5syhRoAAAQIECAyggPf/ASy6SyZAgAABAgQIECBAgECfCQhAJRZEACoRUHMCBAgQIECAAAECBAgQIECAAAECBLIWMAEq6/LpPAECBAgQaCkgAGWAECBAgAABAmMC3v+NBQIECBAgQIAAAQIECBDotYAAVGIFBKASATUnQIAAAQIECBAgQIAAAQIECBAgQCBrAROgsi6fzhMgQIAAgZYCAlAGCAECBAgQIDAm4P3fWCBAgAABAgQIECBAgACBXgsIQCVWQAAqEVBzAgQIECBAgAABAgQIECBAgAABAgSyFjABKuvy6TwBAgQIEGgpIABlgBAgQIAAAQJjAt7/jQUCBAgQIECAAAECBAgQ6LWAAFRiBQSgEgE1J0CAAAECBAgQIECAAAECBAgQIEAgawEToLIun84TIECAAIGWArNnzw4LFy6s7zN//vwwa9YsagQIECBAgMAACnj/H8Ciu2QCBAgQIECAAAECBAj0mYAAVGJBBKASATUnQIAAAQIECBAgQIAAAQIECBAgQCBrAROgsi6fzhMgQIAAgZYCAlAGCAECBAgQIDAm4P3fWCBAgAABAgQIECBAgACBXgsIQCVWQAAqEVBzAgQIECBAgAABAgQIECBAgAABAgSyFjABKuvy6TwBAgQIEGgpMDw8HJYsWVLfZ9GiRWHmzJnUCBAgQIAAgQEU8P4/gEV3yQQIECBAgAABAgQIEOgzAQGoxIIIQCUCak6AAAECBAgQIECAAAECBAgQIECAQNYCJkBlXT6dJ0CAAAECLQUEoAwQAgQIECBAYEzA+7+xQIAAAQIECBAgQIAAAQK9FhCASqyAAFQioOYECBAgQIAAAQIECBAgQIAAAQIECGQtYAJU1uXTeQIECBAg0FJAAMoAIUCAAAECBMYEvP8bCwQIECBAgAABAgQIECDQawEBqMQKCEAlAmpOgAABAgQIECBAgAABAgQIECBAgEDWAiZAZV0+nSdAgAABAi0FZsyYEUZGRur7LFu2LAwNDVEjQIAAAQIEBlDA+/8AFt0lEyBAgAABAgQIECBAoM8EBKASCyIAlQioOQECBAgQIECAAAECBAgQIECAAAECWQuYAJV1+XSeAAECBAi0FBCAMkAIECBAgACBMQHv/8YCAQIECBAgQIAAAQIECPRaQAAqsQICUImAmhMgQIAAAQIECBAgQIAAAQIECBAgkLWACVBZl0/nCRAgQIBAS4ENN9yw4fPly5cTI0CAAAECBAZUwPv/gBbeZRMgQIAAAQIECBAgQKCPBASgEoshAJUIqDkBAgQIECBAgAABAgQIECBAgAABAlkLmACVdfl0ngABAgQItBQQgDJACBAgQIAAgTEB7//GAgECBAgQIECAAAECBAj0WkAAKrECAlCJgJoTIECAAAECBAgQIECAAAECBAgQIJC1gAlQWZdP5wkQIECAQEsBASgDhAABAgQIEBgT8P5vLBAgQIAAAQIECBAgQIBArwUEoBIrIACVCKg5AQIECBAgQIAAAQIECBAgQIAAAQJZC5gAlXX5dJ4AAQIECDQVGBkZCTNmzKh/PjQ0FJYtW0aMAAECBAgQGFAB7/8DWniXTYAAAQIECBAgQIAAgT4SEIBKLIYAVCKg5gQIECBAgAABAgQIECBAgAABAgQIZC1gAlTW5dN5AgQIECDQVEAAyuAgQIAAAQIExgt4/zceCBAgQIAAAQIECBAgQKDXAgJQiRUQgEoE1JwAAQIECBAgQIAAAQIECBAgQIAAgawFTIDKunw6T4AAAQIEmgoIQBkcBAgQIECAwHgB7//GAwECBAgQIECAAAECBAj0WkAAKrECAlCJgJoTIECAAAECBAgQIECAAAECBAgQIJC1gAlQWZdP5wkQIECAQFMBASiDgwABAgQIEBgv4P3feCBAgAABAgQIECBAgACBXgsIQCVWQAAqEVBzAgQIECBAgAABAgQIECBAgAABAgSyFjABKuvy6TwBAgQIEGgqsGTJkjA8PFz/fObMmWHRokXECBAgQIAAgQEV8P4/oIV32QQIECBAgAABAgQIEOgjAQGoxGIIQCUCak6AAAECBAgQIECAAAECBAgQIECAQNYCJkBlXT6dJ0CAAAECTQUEoAwOAgQIECBAYLyA93/jgQABAgQIECBAgAABAgR6LSAAlVgBAahEQM0JECBAgAABAgQIECBAgAABAgQIEMhawASorMun8wQIECBAoKnAwoULw+zZs+ufz5o1K8yfP58YAQIECBAgMKAC3v8HtPAumwABAgQIECBAgAABAn0kIACVWAwBqERAzQkQIECAAAECBAgQIECAAAECBAgQyFrABKisy6fzBAgQIECgqYAAlMFBgAABAgQIjBfw/m88ECBAgAABAgQIECBAgECvBQSgEisgAJUIqDkBAgQIECBAgAABAgQIECBAgAABAlkLmACVdfl0ngABAgQINBUQgDI4CBAgQIAAgfEC3v+NBwIECBAgQIAAAQIECBDotYAAVGIFBKASATUnQIAAAQIECBAgQIAAAQIECBAgQCBrAROgsi6fzhMgQIAAgaYCc+fODfPmzat/ftxxx4U5c+YQI0CAAAECBAZUwPv/gBbeZRMgQIAAAQIECBAgQKCPBASgEoshAJUIqDkBAgQIECBAgAABAgQIECBAgAABAlkLmACVdfl0ngABAgQINBUQgDI4CBAgQIAAgfEC3v+NBwIECBAgQIAAAQIECBDotYAAVGIFBKASATUnQIAAAQIECBAgQIAAAQIECBAgQCBrAROgsi6fzhMgQIAAgaYCAlAGBwECBAgQIDBewPu/8UCAAAECBAgQIECAAAECvRYQgEqsgABUIqDmBAgQIECAAAECBAgQIECAAAECBAhkLWACVNbl03kCBAgQINBUYPbs2WHhwoX1z+fPnx9mzZpFjAABAgQIEBhQAe//A1p4l02AAAECBAgQIECAAIE+EhCASiyGAFQioOYECBAgQIAAAQIECBAgQIAAAQIECGQtYAJU1uXTeQIECBAg0FRAAMrgIECAAAECBMYLeP83HggQIECAAAECBAgQIECg1wICUIkVEIBKBNScAAECBAgQIECAAAECBAgQIECAAIGsBUyAyrp8Ok+AAAECBJoKDA8PhyVLltQ/X7RoUZg5cyYxAgQIECBAYEAFvP8PaOFdNgECBAgQIECAAAECBPpIQAAqsRgCUImAmhMgQIAAAQIECBAgQIAAAQIECBAgkLWACVBZl0/nCRAgQIBAUwEBKIODAAECBAgQGC/g/d94IECAAAECBAgQIECAAIFeCwhAJVZAACoRUHMCBAgQIECAAAECBAgQIECAAAECBLIWMAEq6/LpPAECBAgQaCogAGVwECBAgAABAuMFvP8bDwQIECBAgAABAgQIECDQawEBqMQKCEAlAmpOgAABAgQIECBAgAABAgQIECBAgEDWAiZAZV0+nSdAgAABAk0FZsyYEUZGRuqfL1u2LAwNDREjQIAAAQIEBlTA+/+AFt5lEyBAgAABAgQIECBAoI8EBKASiyEAlQioOQECBAgQIECAAAECBAgQIECAAAECWQuYAJV1+XSeAAECBAg0FRCAMjgIECBAgACB8QLe/40HAgQIECBAgAABAgQIEOi1gABUYgUEoBIBNSdAgAABAgQIECBAgAABAgQIECBAIGsBE6CyLp/OEyBAgACBpgIbbrhhw2dWgDJYCBAgQIDAYAt4/x/s+rt6AgQIECBAgAABAgQI9IOAAFRiFQSgEgE1J0CAAAECBAgQIECAAAECBAgQIEAgawEToLIun84TIECAAIGmAhMDUMuXL6dFgAABAgQIDLCA9/8BLr5LJ0CAAAECBAgQIECAQJ8ICEAlFkIAKhFQcwIECBAgQIAAAQIECBAgQIAAAQIEshYwASrr8uk8AQIECBBoKiAAZXAQIECAAAEC4wW8/xsPBAgQIECAAAECBAgQINBrAQGoxAoIQCUCak6AAAECBAgQIECAAAECBAgQIECAQNYCJkBlXT6dJ0CAAAEChQIjIyNhxowZDZ9ZAcpgIUCAAAECgy3g/X+w6+/qCRAgQIAAAQIECBAg0A8CAlCJVRCASgTUnAABAgQIECBAgAABAgQIECBAgACBrAVMgMq6fDpPgAABAgQKBSYGoIaGhsKyZctoESBAgAABAgMs4P1/gIvv0gkQIECAAAECBAgQINAnAgJQiYUQgEoE1JwAAQIECBAgQIAAAQIECBAgQIAAgawFTIDKunw6T4AAAQIECgUEoAwMAgQIECBAYKKA939jggABAgQIECBAgAABAgR6LSAAlVgBAahEQM0JECBAgAABAgQIECBAgAABAgQIEMhawASorMun8wQIECBAoFBAAMrAIECAAAECBCYKeP83JggQIECAAAECBAgQIECg1wICUIkVEIBKBNScAAECBAgQIECAAAECBAgQIECAAIGsBUyAyrp8Ok+AAAECBAoFlixZEoaHh+ufzZw5MyxatIgWAQIECBAgMMAC3v8HuPgunQABAgQIECBAgAABAn0iIACVWAgBqERAzQkQIECAAAECBAgQIECAAAECBAgQyFrABKisy6fzBAgQIECgUEAAysAgQIAAAQIEJgp4/zcmCBAgQIAAAQIECBAgQKDXAgJQiRUQgEoE1JwAAQIECBAgQIAAAQIECBAgQIAAgawFTIDKunw6T4AAAQIECgUWLlwYZs+eXf9s1qxZYf78+bQIECBAgACBARbw/j/AxXfpBAgQIECAAAECBAgQ6BMBAajEQghAJQJqToAAAQIECBAgQIAAAQIECBAgQIBA1gImQGVdPp0nQIAAAQKFAgJQBgYBAgQIECAwUcD7vzFBgAABAgQIECBAgAABAr0WEIBKrIAAVCKg5gQIECBAgAABAgQIECBAgAABAgQIZC1gAlTW5dN5AgQIECBQKCAAZWAQIECAAAECEwW8/xsTBAgQIECAAAECBAgQINBrAQGoxAoIQCUCak6AAAECBAgQIECAAAECBAgQIECAQNYCJkBlXT6dJ0CAAAEChQJz584N8+bNq3923HHHhTlz5tAiQIAAAQIEBljA+/8AF9+lEyBAgAABAgQIECBAoE8EBKASCyEAlQioOQECBAgQIECAAAECBAgQIECAAAECWQuYAJV1+XSeAAECBAgUCghAGRgECBAgQIDARAHv/8YEAQIECBAgQIAAAQIECPRaQAAqsQICUImAmhMgQIAAAQIECBAgQIAAAQIECBAgkLWACVBZl0/nCRAgQIBAoYAAlIFBgAABAgQITBTw/m9MECBAgAABAgQIECBAgECvBQSgEisgAJUIqDkBAgQIECBAgAABAgQIECBAgAABAlkLmACVdfl0ngABAgQIFArMnj07LFy4sP7Z/Pnzw6xZs2gRIECAAAECAyzg/X+Ai+/SCRAgQIAAAQIECBAg0CcCAlCJhRCASgTUnAABAgQIECBAgAABAgQIECBAgACBrAVMgMq6fDpPgAABAgQKBQSgDAwCBAgQIEBgooD3f2OCAAECBAgQIECAAAECBHotIACVWAEBqERAzQkQIECAAAECBAgQIECAAAECBAgQyFrABKisy6fzBAgQIECgUGB4eDgsWbKk/pkVoAwUAgQIECBAwPu/MUCAAAECBAgQIECAAAECvRYQgEqsgABUIqDmBAgQIECAAAECBAgQIECAAAECBAhkLWACVNbl03kCBAgQIFAoMDEAtWjRojBz5kxaBAgQIECAwAALeP8f4OK7dAIECBAgQIAAAQIECPSJgABUYiEEoBIBNSdAgAABAgQIECBAgAABAgQIECBAIGsBE6CyLp/OEyBAgACBQgEBKAODAAECBAgQmCjg/d+YIECAAAECBAgQIECAAIFeCwhAJVZAACoRUHMCBAgQIECAAAECBAgQIECAAAECBLIWMAEq6/LpPAECBAgQKBSYMWNGGBkZqX9mBSgDhQABAgQIEPD+bwwQIECAAAECBAgQIECAQK8FBKASKyAAlQioOQECBAgQIECAAAECBAgQIECAAAECWQuYAJV1+XSeAAECBAgUCkwMQC1btiwMDQ3RIkCAAAECBAZYwPv/ABffpRMgQIAAAQIECBAgQKBPBASgEgshAJUIqDkBAgQIECBAgAABAgQIECBAgAABAlkLmACVdfl0ngABAgQIFAoIQBkYBAgQIECAwEQB7//GBAECBAgQIECAAAECBAj0WkAAKrECAlCJgJoTIECAAAECBAgQIECAAAECBAgQIJC1gAlQWZdP5wkQIECAQKHAhhtu2PD35cuXkyJAgAABAgQGXMD7/4APAJdPgAABAgQIECBAgACBPhAQgEosggBUIqDmBAgQIECAAAECBAgQIECAAAECBAhkLWACVNbl03kCBAgQIFAoIABlYBAgQIAAAQITBbz/GxMECBAgQIAAAQIECBAg0GsBAajECghAJQJqToAAAQIECBAgQIAAAQIECBAgQIBA1gImQGVdPp0nQIAAAQKFAgJQBgYBAgQIECAwUcD7vzFBgAABAgQIECBAgAABAr0WEIBKrIAAVCKg5gQIECBAgAABAgQIECBAgAABAgQIZC1gAlTW5dN5AgQIECAwSWBkZCTMmDGj/vehoaGwbNkyUgQIECBAgMCAC3j/H/AB4PIJECBAgAABAgQIECDQBwICUIlFEIBKBNScAAECBAgQIECAAAECBAgQIECAAIGsBUyAyrp8Ok+AAAECBCYJCEAZFAQIECBAgECRgPd/44IAAQIECBAgQIAAAQIEei0gAJVYAQGoREDNCRAgQIAAAQIECBAgQIAAAQIECBDIWsAEqKzLp/MECBAgQGCSgACUQUGAAAECBAgUCXj/Ny4IECBAgACexdVSAAAgAElEQVQBAgQIECBAoNcCAlCJFRCASgTUnAABAgQIECBAgAABAgQIECBAgACBrAVMgMq6fDpPgAABAgQmCSxZsiQMDw/X/z5z5sywaNEiUgQIECBAgMCAC3j/H/AB4PIJECBAgAABAgQIECDQBwICUIlFEIBKBNScAAECBAgQIECAAAECBAgQIECAAIGsBUyAyrp8Ok+AAAECBCYJCEAZFAQIECBAgECRgPd/44IAAQIECBAgQIAAAQIEei0gAJVYAQGoREDNCRAgQIAAAQIECBAgQIAAAQIECBDIWsAEqKzLp/MECBAgQGCSwMKFC8Ps2bPrf7cClEFCgAABAgQIRAHv/8YBAQIECBAgQIAAAQIECPRaQAAqsQICUImAmhMgQIAAAQIECBAgQIAAAQIECBAgkLWACVBZl0/nCRAgQIDAJIGJAahZs2aF+fPnkyJAgAABAgQGXMD7/4APAJdPgAABAgQIECBAgACBPhAQgEosggBUIqDmBAgQIECAAAECBAgQIECAAAECBAhkLWACVNbl03kCBAgQIDBJQADKoCBAgAABAgSKBLz/GxcECBAgQIAAAQIECBAg0GsBAajECghAJQJqToAAAQIECBAgQIAAAQIECBAgQIBA1gImQGVdPp0nQIAAAQKTBObOnRvmzZtX//txxx0X5syZQ4oAAQIECBAYcAHv/wM+AFw+AQIECBAgQIAAAQIE+kBAACqxCAJQiYCaEyBAgAABAgQIECBAgAABAgQIECCQtYAJUFmXT+cJECBAgMAkAQEog4IAAQIECBAoEvD+b1wQIECAAAECBAgQIECAQK8FBKASKyAAlQioOQECBAgQIECAAAECBAgQIECAAAECWQuYAJV1+XSeAAECBAhMEhCAMigIECBAgACBIgHv/8YFAQIECBAgQIAAAQIECPRaQAAqsQICUImAmhMgQIAAAQIECBAgQIAAAQIECBAgkLWACVBZl0/nCRAgQIDAJIHZs2eHhQsX1v8+f/78MGvWLFIECBAgQIDAgAt4/x/wAeDyCRAgQIAAAQIECBAg0AcCAlCJRRCASgTUnAABAgQIECBAgAABAgQIECBAgACBrAVMgMq6fDpPgAABAgQmCQhAGRQECBAgQIBAkYD3f+OCAAECBAgQIECAAAECBHotIACVWAEBqERAzQkQIECAAAECBAgQIECAAAECBAgQyFrABKisy6fzBAgQIEBgkoAAlEFBgAABAgQIFAl4/zcuCBAgQIAAAQIECBAgQKDXAgJQiRUQgEoE1JwAAQIECBAgQIAAAQIECBAgQIAAgawFTIDKunw6T4AAAQIEJgkMDw+HJUuW1P++aNGiMHPmTFIECBAgQIDAgAt4/x/wAeDyCRAgQIAAAQIECBAg0AcCAlCJRRCASgTUnAABAgQIECBAgAABAgQIECBAgACBrAVMgMq6fDpPgAABAgQmCQhAGRQECBAgQIBAkYD3f+OCAAECBAgQIECAAAECBHotIACVWAEBqERAzQkQIECAAAECBAgQIECAAAECBAgQyFrABKisy6fzBAgQIEBgkoAAlEFBgAABAgQIFAl4/zcuCBAgQIAAAQIECBAgQKDXAgJQiRUQgEoE1JwAAQIECBAgQIAAAQIECBAgQIAAgawFTIDKunw6T4AAAQIEJgnMmDEjjIyM1P++bNmyMDQ0RIoAAQIECBAYcAHv/wM+AFw+AQIECBAgQIAAAQIE+kBAACqxCAJQiYCaEyBAgAABAgQIECBAgAABAgQIECCQtYAJUFmXT+cJECBAgMAkAQEog4IAAQIECBAoEvD+b1wQIECAAAECBAgQIECAQK8FBKASKyAAlQioOQECBAgQIECAAAECBAgQIECAAAECWQuYAJV1+XSeAAECBAhMEthwww0b/rZ8+XJKBAgQIECAAIHg/d8gIECAAAECBAgQIECAAIFeCwhAJVZAACoRUHMCBAgQIECAAAECBAgQIECAAAECBLIWMAEq6/LpPAECBAgQmCQgAGVQECBAgAABAkUC3v+NCwIECBAgQIAAAQIECBDotYAAVGIFBKASATUnQIAAAQIECBAgQIAAAQIECBAgQCBrAROgsi6fzhMgQIAAgUkCAlAGBQECBAgQIFAk4P3fuCBAgAABAgQIECBAgACBXgsIQCVWQAAqEVBzAgQIECBAgAABAgQIECBAgAABAgSyFjABKuvy6TwBAgQIEGgQGBkZCTNmzKj/bWhoKCxbtowSAQIECBAgQCB4/zcICBAgQIAAAQIECBAgQKDXAgJQiRUQgEoE1JwAAQIECBAgQIAAAQIECBAgQIAAgawFTIDKunw6T4AAAQIEGgQEoAwIAgQIECBAoJmA939jgwABAgQIECBAgAABAgR6LSAAlVgBAahEQM0JECBAgAABAgQIECBAgAABAgQIEMhawASorMun8wQIECBAoEFAAMqAIECAAAECBJoJeP83NggQIECAAAECBAgQIECg1wICUIkVEIBKBNScAAECBAgQIECAAAECBAgQIECAAIGsBUyAyrp8Ok+AAAECBBoElixZEoaHh+t/mzlzZli0aBElAgQIECBAgEDw/m8QECBAgAABAgQIECBAgECvBQSgEisgAJUIqDkBAgQI/P/s3QmUXVWZN+69mD4wIIMMRggYFGVyAgxQEAaZkUEIWCCIrEbRbiBdmihpoBkUlNCJRIFWWkERRKMUg0QggkAgJBBxaGSIA4IUEBARsGVoxv96z/+r+1XdOlV17z1VuffkPmetbyFVZ5+z9/Pue5PTnN/3EiBAgAABAgQIECBAgAABAqUW8AJUqctn8gQIECBAoJ+AAJQNQYAAAQIECAwm4Pnf3iBAgAABAgQIECBAgACBZgsIQBWsgABUQUDDCRAgQIAAAQIECBAgQIAAAQIECBAotYAXoEpdPpMnQIAAAQL9BASgbAgCBAgQIEBgMAHP//YGAQIECBAgQIAAAQIECDRbQACqYAUEoAoCGk6AAAECBAgQIECAAAECBAgQIECAQKkFvABV6vKZPAECBAgQ6Ccwe/bs1NXVVflZZ2dnmjVrFiUCBAgQIECAQPL8bxMQIECAAAECBAgQIECAQLMFBKAKVkAAqiCg4QQIECBAgAABAgQIECBAgAABAgQIlFrAC1ClLp/JEyBAgACBfgICUDYEAQIECBAgMJiA5397gwABAgQIECBAgAABAgSaLSAAVbACAlAFAQ0nQIAAAQIECBAgQIAAAQIECBAgQKDUAl6AKnX5TJ4AAQIECPQTmDFjRpo5c2blZ1OmTElTp06lRIAAAQIECBDQAcoeIECAAAECBAgQIECAAIGmCwhAFSyBAFRBQMMJECBAgAABAgQIECBAgAABAgQIECi1gABUqctn8gQIECBAoJ+AAJQNQYAAAQIECAwm4Pnf3iBAgAABAgQIECBAgACBZgsIQBWsgABUQUDDCRAgQIAAAQIECBAgQIAAAQIECBAotYAXoEpdPpMnQIAAAQL9BASgbAgCBAgQIEBgMAHP//YGAQIECBAgQIAAAQIECDRbQACqYAUEoAoCGk6AAAECBAgQIECAAAECBAgQIECAQKkFvABV6vKZPAECBAgQ6CfQ1dWVZs+eXfnZlClT0tSpUykRIECAAAECBJLnf5uAAAECBAgQIECAAAECBJotIABVsAICUAUBDSdAgAABAgQIECBAgAABAgQIECBAoNQCXoAqdflMngABAgQI9BOoDkDNmjUrdXZ2UiJAgAABAgQICEDZAwQIECBAgAABAgQIECDQdAEBqIIlEIAqCGg4AQIECBAgQIAAAQIECBAgQIAAAQKlFhCAKnX5TJ4AAQIECPQTEICyIQgQIECAAIHBBDz/2xsECBAgQIAAAQIECBAg0GwBAaiCFRCAKghoOAECBAgQIECAAAECBAgQIECAAAECpRbwAlSpy2fyBAgQIECgn8CkSZPSggULKj/r7u5OHR0dlAgQIECAAAECOkDZAwQIECBAgAABAgQIECDQdAEBqIIlEIAqCGg4AQIECBAgQIAAAQIECBAgQIAAAQKlFhCAKnX5TJ4AAQIECPQTEICyIQgQIECAAIHBBDz/2xsECBAgQIAAAQIECBAg0GwBAaiCFRCAKghoOAECBAgQIECAAAECBAgQIECAAAECpRbwAlSpy2fyBAgQIECgn4AAlA1BgAABAgQIDCbg+d/eIECAAAECBAgQIECAAIFmCwhAFayAAFRBQMMJECBAgAABAgQIECBAgAABAgQIECi1gBegSl0+kydAgAABAv0EJkyYkHp6eio/W7RoURo3bhwlAgQIECBAgEDy/G8TECBAgAABAgQIECBAgECzBQSgClZAAKogoOEECBAgQIAAAQIECBAgQIAAAQIECJRawAtQpS6fyRMgQIAAgX4CAlA2BAECBAgQIDCYgOd/e4MAAQIECBAgQIAAAQIEmi0gAFWwAgJQBQENJ0CAAAECBAgQIECAAAECBAgQIECg1AJegCp1+UyeAAECBAj0Exg7dmy/f1+yZAkhAgQIECBAgEAm4PnfRiBAgAABAgQIECBAgACBZgsIQBWsgABUQUDDCRAgQIAAAQIECBAgQIAAAQIECBAotYAXoEpdPpMnQIAAAQL9BASgbAgCBAgQIEBgMAHP//YGAQIECBAgQIAAAQIECDRbQACqYAUEoAoCGk6AAAECBAgQIECAAAECBAgQIECAQKkFvABV6vKZPAECBAgQ6CcgAGVDECBAgAABAoMJeP63NwgQIECAAAECBAgQIECg2QICUAUrIABVENBwAgQIECBAgAABAgQIECBAgAABAgRKLeAFqFKXz+QJECBAgEBFoKenJ02YMKHy7+PGjUuLFi0iRIAAAQIECBDIBDz/2wgECBAgQIAAAQIECBAg0GwBAaiCFRCAKghoOAECBAgQIECAAAECBAgQIECAAAECpRbwAlSpy2fyBAgQIECgIiAAZTMQIECAAAECQwl4/rc/CBAgQIAAAQIECBAgQKDZAgJQBSsgAFUQ0HACBAgQIECAAAECBAgQIECAAAECBEot4AWoUpfP5AkQIECAQEVAAMpmIECAAAECBIYS8PxvfxAgQIAAAQIECBAgQIBAswUEoApWQACqIKDhBAgQIECAAAECBAgQIECAAAECBAiUWsALUKUun8kTIECAAIGKwIIFC9KkSZMq/97R0ZG6u7sJESBAgAABAgQyAc//NgIBAgQIECBAgAABAgQINFtAAKpgBQSgCgIaToAAAQIECBAgQIAAAQIECBAgQIBAqQW8AFXq8pk8AQIECBCoCAhA2QwECBAgQIDAUAKe/+0PAgQIECBAgAABAgQIEGi2gABUwQoIQBUENJwAAQIECBAgQIAAAQIECBAgQIAAgVILeAGq1OUzeQIECBAgUBEQgLIZCBAgQIAAgaEEPP/bHwQIECBAgAABAgQIECDQbAEBqIIVEIAqCGg4AQIECBAgQIAAAQIECBAgQIAAAQKlFvACVKnLZ/IECBAgQKAiMHv27NTV1VX5987OzjRr1ixCBAgQIECAAIFMwPO/jUCAAAECBAgQIECAAAECzRYQgCpYAQGogoCGEyBAgAABAgQIECBAgAABAgQIECBQagEvQJW6fCZPgAABAgQqAgJQNgMBAgQIECAwlIDnf/uDAAECBAgQIECAAAECBJotIABVsAICUAUBDSdAgAABAgQIECBAgAABAgQIECBAoNQCXoAqdflMngABAgQIVARmzJiRZs6cWfn3KVOmpKlTpxIiQIAAAQIECGQCnv9tBAIECBAgQIAAAQIECBBotoAAVMEKCEAVBDScAAECBAgQIECAAAECBAgQIECAAIFSC3gBqtTlM3kCBAgQIFAREICyGQgQIECAAIGhBDz/2x8ECBAgQIAAAQIECBAg0GwBAaiCFRCAKghoOAECBAgQIECAAAECBAgQIECAAAECpRbwAlSpy2fyBAgQIECgIiAAZTMQIECAAAECQwl4/rc/CBAgQIAAAQIECBAgQKDZAgJQBSsgAFUQ0HACBAgQIECAAAECBAgQIECAAAECBEot4AWoUpfP5AkQIECAQEVAAMpmIECAAAECBIYS8PxvfxAgQIAAAQIECBAgQIBAswUEoApWQACqIKDhBAgQIECAAAECBAgQIECAAAECBAiUWsALUKUun8kTIECAAIGKQFdXV5o9e3bl32fNmpU6OzsJESBAgAABAgQyAc//NgIBAgQIECBAgAABAgQINFtAAKpgBQSgCgIaToAAAQIECBAgQIAAAQIECBAgQIBAqQW8AFXq8pk8AQIECBCoCNQSgPrHP/6R9ttvvzRv3rxRl9twww3TnXfemcaOHTvq9yrTDT7xiU+k733ve5Up77zzzmnOnDlp1VVXLdMyzLXFBM4///x0wgkn9JvVSiutlG699da0/fbbt9hsTYcAgWYJeP5vlrz7EiBAgAABAgQIECBAgECvgABUwb0gAFUQ0HACBAgQIECAAAECBAgQIECAAAECBEot4AWoUpfP5AkQIECAQEVg0qRJacGCBZV/7+7uTh0dHf2EBKCav2EEoIrX4P77708XXXRROuOMMwTHUkrPPfdc2muvvdJdd901APe4445L55133qBdX4pXwxUIECiTgOf/MlXLXAkQIECAAAECBAgQILBsCghAFayrAFRBQMMJECBAgAABAgQIECBAgAABAgQIECi1gBegSl0+kydAgAABAhUBAahybAYBqMbr9Oijj6bJkyenq666Kumc9f8c58+fn3bdddf06quvDsBdf/310+23357Gjx/fOLyRBAgsMwKe/5eZUloIAQIECBAgQIAAAQIESisgAFWwdAJQBQENJ0CAAAECBAgQIECAAAECBAgQIECg1AJegCp1+UyeAAECBAhUBASgyrEZBKAaq9OFF16YTjjhhPTKK69kFxCA+v8d33jjjczlggsuGBQ2OkAdf/zxjcEbRYDAMiXg+X+ZKqfFECBAgAABAgQIECBAoJQCAlAFyyYAVRDQcAIECBAgQIAAAQIECBAgQIAAAQIESi3gBahSl8/kCRAgQIBARWDChAmpp6en8u+LFi1K48aN6yf0j3/8I+23335p3rx5lZ+vscYa6ZxzzklrrrnmiGqOGTMm7bLLLmmVVVYZ0euW/WICUI1VkFu+20MPPZQmTpyYHnvsseyE1VZbLW2zzTbplltuqQzYdttt09y5c9Pqq6/eGL5RBAgsMwKe/5eZUloIAQIECBAgQIAAAQIESisgAFWwdAJQBQENJ0CAAAECBAgQIECAAAECBAgQIECg1AJegCp1+UyeAAECBAhUBBoNQG244YbpzjvvTGPHjqW5FAQEeRpD5pbv9v3vfz8deeSRlV9uvvnm6ZRTTklHHHFE1h0qjvj7/nXXXZf23nvvxvCNIkBgmRHw/L/MlNJCCBAgQIAAAQIECBAgUFoBAaiCpROAKghoOAECBAgQIECAAAECBAgQIECAAAECpRbwAlSpy2fyBAgQIECgIlAdYFqyZMkAnbwOUAJQS3cTCfI05s1toNuLL76YDjrooKy7U+9x9NFHp+nTp6ddd9013X///ZWfH3bYYenSSy9NK6ywQmMFMIoAgWVCwPP/MlFGiyBAgAABAgQIECBAgECpBQSgCpZPAKogoOEECBAgQIAAAQIECBAgQIAAAQIECJRawAtQpS6fyRMgQIAAgYqAAFQ5NoMgT2N14jbQbeHChWmXXXZJL7/8cuWXl112Wdb9afLkyem8886r/HyNNdZIt99+e9pyyy0bK4BRBAgsEwKe/5eJMloEAQIECBAgQIAAAQIESi0gAFWwfAJQBQENJ0CAAAECBAgQIECAAAECBAgQIECg1AJegCp1+UyeAAECBAhUBASgyrEZBHkaqxO3gW6nn356OuOMMyq/WGuttdL8+fPTZpttlv0zukC9+uqrld+fdtppKcY4CBBoXwHP/+1beysnQIAAAQIECBAgQIBAqwgIQBWshABUQUDDCRAgQIAAAQIECBAgQIAAAQIECBAotYAXoEpdPpMnQIAAAQKZQE9PT5owYUJFY9y4cWnRokUDdP7xj3+k/fbbL82bN6/yuw033DDdeeedqTpAhXZ0BAR5GnPl1t/tySefzLo/LV68uPKLvfbaK1111VVplVVWSc8991yKf7/rrrsqv990003TrbfemtZbb73GimAUAQKlF/D8X/oSWgABAgQIECBAgAABAgRKLyAAVbCEAlAFAQ0nQIAAAQIECBAgQIAAAQIECBAgQKDUAl6AKnX5TJ4AAQIECGQCZQtAvfjii+mggw5Kc+fOrVRwo402SnfccUdaf/31667qL3/5y7TTTjulF154oTK23m43L730UhYOiQBJBMQeffTR9Pzzz/ebS4TEImi2//77p4985CPpLW95S91zbTTIc+2116YDDjigcr83velN6bbbbktbb711zXNYsmRJ2m677dIjjzxSGXP22WenE088seZr9D0xQjhz5sxJMbe77747xfVff/31yikrrrhi2njjjdPOO++cJk2alHUkip/VcuTNdbhxP/nJT7La1HM8/fTT6eqrr04/+MEP0q9+9av0zDPPVIavs846aauttkrHHHNM2nfffdOYMWPqufSonhtrPfDAA/vd47zzzkvHH3985WfVHaLiF7HOww47bMTn9sYbb6Q//OEP6ZJLLkk//elP0x//+Md+n58IWkb9P/axj9W1D4aaaHw+r7vuujR79uy0YMGCbP/1HlGrLbfcMh166KHpox/9aIpQaK1HXlD0qKOOytZWzzF9+vQ0bdq0ypBaw6bVn/X4/MTnbNVVV82+l6LrV9Sx9/vpHe94R1bTT3/60zWv85VXXknxvfmjH/0o3Xzzzdl3Qt+9H5OO/f/e97437bPPPnUbDucU97/lllvS5Zdfnn3fxv17vzviO2LzzTdPH/7wh1N8X26yySZpsGfW3vvkBQKLBP4WLlyYBQxffvnlylJG67MznNVI/97z/0iLuh4BAgQIECBAgAABAgQI1CsgAFWvWNX5AlAFAQ0nQIAAAQIECBAgQIAAAQIECBAgQKDUAl6AKnX5TJ4AAQIECGQCZQtAxZzPP//8dMIJJ/SrYKMvmFcHPdZYY410++23ZwGI4Y4ITZx55pnpm9/8Zr/wznDj4vcRrvjqV7+aNthgg1pOz84pewAqgi7RXayrqyvrHFbPEZ2JIrwRIZ3430Mdox2AiiDJ5z73ufTjH/+4piUst9xy6bjjjsv2ypvf/OaaxozWSa+++mr6+Mc/nn74wx9WbvHWt741CxBG4Kz3uPfee9PEiRPTs88+W/lZ3y5RIzG/2A/xWfvXf/3X9Jvf/KamS4ZffN4imLT88svXNKbvSX//+9/Tl770pfS1r30tRZCmliMCl1//+tdr+qy2agAqgkJh1jfo2Xft8ZmKEGffboDVNmEXDl/+8pdTBFHrOSI8edFFF2XhpEaPuOe3v/3tdMopp6SYSy3HBz/4wfTd73532PtOnjw5RQiw94jn3AjI7b333rXcpt85J598cmbUexQJU9V981Ee4Pl/lIFdngABAgQIECBAgAABAgSGFRCAGpZo6BMEoAoCGk6AAAECBAgQIECAAAECBAgQIECAQKkFvABV6vKZPAECBAgQyASi+0l02Ok9Ojo6Und39wCdvBf7a+1KMtLUDz30UBbOeOyxxyqXji4ml156aVphhRVqvt1zzz2XItRx1113VcbUEvKI4EZ0qjniiCNqfhE/b1Jrr712uv7669M222xT05zLHICK8MKpp56aZsyYUdNaBzspAgkR3ll99dUHvc5oBaCi7rHHPvnJT9Ycnuk7yegkFJ+tCGU068gLNuV9dvI6ra200kpZSGb77bcvPP3oQBRhtginNHIccsghWRhmqH1Qfd3oVtTZ2Zn++te/1n3L6JoWHY+is9BQRysGoP793/89hVffMFv1Gob73vvFL36RDj/88PTggw/Wbdc7ILozxWf34IMPrvsaDzzwQDZu8eLFdY+NAGIE3iKEONjza17XpqOPPjpdfPHFw3aQ6juhvG5SEdaN4NiycHj+XxaqaA0ECBAgQIAAAQIECBAot4AAVMH6CUAVBDScAAECBAgQIECAAAECBAgQIECAAIFSC3gBqtTlM3kCBAgQIJAJlDEAVWsXm+FKfNNNN6U999wzRbCl97jsssuyYNNQR4RYopvK66+/nnvaOuusk1ZeeeXsdxGIeOaZZwa93BZbbJEimLHuuusON93SdoCKTjsRPvjWt76Vu8YIKIwdOzbFP+N44oknhgwYRcegc889d9BgQgQ9zj777PS3v/0tu96NN96YHn744cq9I3i23377pQhk9B7/8i//kt7//vcPWoPYI9Gxa+rUqYOe01v32J8Rwso7osNYhOciaNiMY/r06WnatGn9bn3NNdekAw44YMB0vv/976cjjzyy38+jjtEpZ7DngFrWFMHDCF3+/Oc/H/T02A8RZowaRlgq7/jUpz6VLrjggn51HOyCw31mx4wZk9Zaa600XO3mzp07ZJekVgtAheNrr72W/vKXv1Roetfa13aoDnrRtS0CUoMFqNZcc8206qqrZtd/6aWX0lNPPTVoXeOzFyG6+N6r9Rju/vE5ji5m8X0cn7u87+X4bokAW9+wb9/759Vt/fXXzzqUjR8/vtapphtuuCHtu+++lT9TRjI0WPMkRvFEz/+jiOvSBAgQIECAAAECBAgQIFCTgABUTUyDnyQAVRDQcAIECBAgQIAAAQIECBAgQIAAAQIESi3gBahSl8/kCRAgQIBAJlDGAFTMu/pF8/jZN7/5zfTpT3+6pspGoCU6c0SAoveo5YX3CNLstttu6U9/+lO/+0RXnwjlTJgwYUAgIwJA8RL/Zz/72RSdVKqPCJREN5zhjrJ2gJo9e3bWPaZv0CzW+pnPfMEfs/MAACAASURBVCadeOKJaaONNhoQqImQzBVXXJE+97nPDeiyFSGiCCZsueWWw5Flv2/Ure/FBwvQvOMd70jnnHNOFnroDb3FuKh57NHoevWb3/ym3zwbCYHUtNBhTsrreLbppptmgZT11ltvwOi8Tmu1fEaGmsZQYbg99tgjs3zPe96Tll9++cploqvOmWeemc4///wBl46OYlOmTBly5YMFaN785jenL37xiyk6/fTtJBVzjFBihL2qOx6FVwTqNthgg9x7tloAqu8kY+4RdHrf+95X+bxFjSPoduyxx+aGMGPP7L///tnnre8x2L6PcyJwdf/996dTTjkl/eQnPxngVE+I7s9//nOKffGHP/yh33Ui9BRByAgk9t27ce/f/va32Xqqv2vjeyPq+oEPfCC3drG/4s+EvsdQwbDqi+QFc4frrDUSn+uleQ3P/0tT270IECBAgAABAgQIECBAIE9AAKrgvhCAKghoOAECBAgQIECAAAECBAgQIECAAAECpRbwAlSpy2fyBAgQIEAgE4hwSldXV0Wjs7MzzZo1a4BO3ov9G264Ybrzzjuz7j1L+/jrX/+adt555+xF+96jnpfNI1Sxyy67pMWLF1fG1/Ji/umnn57OOOOMfsuttRNNvJwfAY+TTjqp3/gIz0TApm+AJs+z0SDPtdde26/Dz5ve9KZ02223pa233rrmskVnle222y498sgjlTHRZSkCTEMdeaGb4bqx9L1edKk55JBD0i233NLvNvWE3Rp1673hH//4x7TTTjsN6OoUgbazzjorrbLKKoMSvPjii+nkk0/OwnF9j+hAFR1phhpbc3FqPDEvNBiBj69//eu5V8gLCcaJ9YRCqi8c4aG99967X5ee2A8XXXRRFlQb6vkivD72sY/1GztcICv8o1vbnDlz+k1l4sSJmX90DhrsGGzvnXbaaSm+B/KOVg1AbbLJJllwK8KG9Rw//OEPs/Bi3yMCoPF91Tc0lnfN2D95Ndt8883TvHnzUgQBhzpifHzGvva1r/U7beONN87qudlmmw35uYu9Hfuq73HYYYelSy+9NOsuVn1EqHWHHXbIOtD1HtExKgzyzq8enxcYrDXcWk9Nmnmu5/9m6rs3AQIECBAgQIAAAQIECISAAFTBfSAAVRDQcAIECBAgQIAAAQIECBAgQIAAAQIESi3gBahSl8/kCRAgQIBAJlAkADUahEcddVS65JJLarp0dRipns5A0ZnkwAMPrNwn/l5z3XXXZeGMwY680NQWW2yRdRVZd911a5pzXiAoXuiPTlx5XXj6XrTRIE8zA1B5oZvo3BKBoMH+LlkNuXDhwiys9vLLL1d+dcwxx6Rvf/vbNZk36hYXHywEVGvoLa6R1/Wolv1W0+JqPClvHSuttFLW/Wn77bcf9Cp59asnaNj3whFGOuigg9LcuXP73S8CKUceeeSwK4k1ROiuOkA4VBgub/7Rre36669Pb3nLW4a9Z17Ht6ECPK0YgIq9Ft3UDj744GHXO1y96u1eltcVabXVVss6SkUnqqGOe++9N0VQ7dlnn62cFmHbCG++853vHHYted2r1lprrTR//vzc8FTeXIc6v3oCF154YdbVrvcYLpw37AJa8ATP/y1YFFMiQIAAAQIECBAgQIBAmwkIQBUsuABUQUDDCRAgQIAAAQIECBAgQIAAAQIECBAotYAXoEpdPpMnQIAAAQKZwIwZM9LMmTMrGlOmTElTp04doJP3Yv9oENYTgMp7Qb6WrkR5L7pvu+22WTBjqK4mN910U9pzzz2zUEzv0UiHj8mTJ6cY13vU2kmr0SBPMwNQ1WutJ6TW65PX7auefdKoW9w/r6tLvaG3uE5PT0/60Ic+lKKbVO8xVDeakf5s5a2jlj3/zDPPZHv+7rvvrkypluBU3vzzgmz1dsLKW8dgXXryPufRbSpCUXvssUfNxNVBy+gGFB3Jdtxxx5q+J+vZq70XnD59epo2bVrd3xHVn/W4wKabbpoF3YYLWFYv5oEHHsjWGJ2weo9auuRVX6c6GFRrB7q8bnvf+MY3+oWMhitiXgeryy67LB1xxBG5Q/MCc7V8x+eF+44++uh08cUX1xz0HG4trfB7z/+tUAVzIECAAAECBAgQIECAQHsLCEAVrL8AVEFAwwkQIECAAAECBAgQIECAAAECBAgQKLWAF6BKXT6TJ0CAAAECmUCZA1B5L53XEur405/+lHbYYYf0xBNPVHbBaaedluKF+6GOCATEC/WLFy9OixYtyjoSRShqs802q2s3VYcb3vrWt6Y77rgjRSeooY5GgzzNCkBFACV8orPW/fffn+65554U9fnxj3+cVl555ZrN8sJ3g4Ve8i7aqFtc6/vf//6A7kS1BCLy5lEdBqu17jVDDXHi+eefn0444YR+Z9S6jrwgSiNBmOp930gXrAgfRvevOXPmpPe+973Z57ijoyPrEPZ//s//6be+xx57LPv9n//858rPG+le9ctf/jJFUCvCkb3322mnndImm2wyQLwVO0DV81npu6Dwi/1/3333pbvuuis9+uij6eqrr0677757XVuy+vtnqABZ74XzHBsJcsUadtttt/S///u/acKECWnnnXdO2223Xdpqq61y15DX5a+WPVMdxm1kb9eF2qSTPf83Cd5tCRAgQIAAAQIECBAgQKAiIABVcDMIQBUENJwAAQIECBAgQIAAAQIECBAgQIAAgVILeAGq1OUzeQIECBAgkAmUOQAV86/u8FFLd5rqjiSNdCUqsn2qgyC1dkRpNMjTrABUEaO+Y/PCEBFkiBDMqquuOuxtGnWLC3/yk59MF110UeUeq622Wrr99tvT+973vmHvW33C9ddfn/bdd99+P45w2D777FP3teoZkBcUrGfP53VaW3/99TOH8ePH1zSVCMNFx6vu7u7K+RtttFEW/ItrjcYxf/78tOuuu6a4d+9RS4e4InNpxQDUWWedlU466aQiyyo0Nq8r1U9+8pO0//77D3rdvJDq0uqoVB34q+XPlOoxtQRxC6E2abDn/ybBuy0BAgQIECBAgAABAgQIVAQEoApuBgGogoCGEyBAgAABAgQIECBAgAABAgQIECBQagEvQJW6fCZPgAABAgQygSIBqAhRnHPOOWnNNdccMc1x48ZlXYJqPR566KE0ceLEFJ0+eo942T9e+s878sIgEUqJYEY9XYlqnV+c98orr6SHH344LViwIF1++eVZV6TXX3+9cgkBqIGaESSJrlFh9b3vfS/97ne/63fS0ghA5YVZoktX1HG99darZwtk50Ynoegc9MILL1TGjnYgJ260cOHCrENSdCzrPSKMdOmll6boxjPckfeZiTG1dpCKc5955pm05557prvvvrtyu+jMc80116QxY8YMN4WGfp/XvWu0A2etGICK77aDDz64IcNGBr322mtpyZIl2b6Le1955ZXZd2DfY7gAVF54bebMmelzn/tcI1Oqa0ze52WoDoHPPfdcii5R0SWr96ilo2Bdk2qRkz3/t0ghTIMAAQIECBAgQIAAAQJtLCAAVbD4AlAFAQ0nQIAAAQIECBAgQIAAAQIECBAgQKDUAl6AKnX5TJ4AAQIECGQCXV1dafbs2RWNWbNmpc7OzgE6eS/2b7jhhunOO+9MY8eObZrmG2+8kU444YR0wQUXVOaw+eabp3nz5qW11157wLzyQig/+MEPsu40RY546f/pp5/OQjsRxoqX4eN/33PPPempp54a8tLtGoB66aWX0pNPPpkZ9fT0ZAGh+H9//OMf0/PPPz+k2dIIQEWIY7vttkuPPPJIZS7LLbdctt/jn/Ue0Ykortn3OOqoo9Ill1xS76XqOn/y5MlZWKnvUe+ezwsT1dPlJs9ytNfeaKe1unCrTm7FANRwYaNG1hvfu3/729/Sgw8+mKJb069+9av0+9//Pi1atGjAHs+7/nBzaqRrVCPryBuTF/jbZptt0s9+9rPcsG+ENCPcFyZx1NNdbaTmvLSu4/l/aUm7DwECBAgQIECAAAECBAgMJiAAVXBvCEAVBDScAAECBAgQIECAAAECBAgQIECAAIFSC3gBqtTlM3kCBAgQIJAJlD0AFWuofgE9/o4SnV723nvvAVU+/fTT0xlnnFH5+UYbbZTuuOOOtP7669e9IyK0c+GFF6bLLrss/fnPf657fO+AdglARUgsgmFf//rX05w5c4YNOQ0F2qwAVMNFHmTgaIeAImAW3Z8WL1480lNPQ33Oqm+WFzw85phj0re//e0Rn1fvBT/xiU9k3cN6j9VWWy3dfvvt6X3ve9+o3XNZDkBFwPO73/1u+s53vpPuu+++QobDBaCqw2txs9Hu3tV3QfG9/pnPfKbyo9jrEYDafffd+607L4A72h0FC8EXHOz5vyCg4QQIECBAgAABAgQIECBQWEAAqiChAFRBQMMJECBAgAABAgQIECBAgAABAgQIECi1gBegSl0+kydAgAABApnApEmT0oIFCyoa3d3dqaOjY4BOq3aAiok+99xzaa+99srCNb3H0UcfnS6++OIspNF75J133HHHZd1xBvt7Td42ic4nJ554YkPhjVVWWSXrIBRdU3qPdghA/frXv07/9E//lH7zm9/U/ckbN25cVuO///3vlbFLIwCVF9qpe/LDDKhnHY3c+4c//GE6/PDDGxla05jonHbppZemFVZYYcjz8yzPPvvs7HM0Wkd1AGppdKxbFgNQ0REpavWVr3wlvfLKK3WVKzqlbbrpplk3vL5HvQGoWr8j65rcECc/9NBDaeLEiVk3v94j78+KvIBhvd3VRmrOS+M6nv+XhrJ7ECBAgAABAgQIECBAgMBQAgJQBfeHAFRBQMMJECBAgAABAgQIECBAgAABAgQIECi1gBegSl0+kydAgAABApnAshCAinVUdwyJjk7R7WX8+PGVSs+fPz/tuuuu6dVXX81+FqGNW265Je24444174YHHngg7bfffv0CTEMNHjNmTNpyyy3TwQcfnPbff//0rne9K82YMSNNmzatMqzWl/urAx21hmeuvfbadMABB9R9v77rWrJkSdpuu+3SI488UvlxLQGW6JByySWXpOj28/rrr9fkvM4666SddtopfeQjH0l77LFHCsMwnzdvXmV8rWuPAY26RUhthx12SE888URN827kpNHsFhP7PAJKEWocrWONNdbIPmexx4c68gJQJ5xwQtYNbLSO6rqvtdZaKb4DNttss9G6ZVrWAlCx9z/60Y9mNa7lWHHFFdPmm2+ePvzhD6eDDjoo67Z1ww039Pv+ievUG4AarANTLXNq5Jz43orAZnS86j0iyHXrrbem9dZbr/Kz6oBh3jmN3L9Vx3j+b9XKmBcBAgQIECBAgAABAgTaR0AAqmCtBaAKAhpOgAABAgQIECBAgAABAgQIECBAgECpBbwAVerymTwBAgQIEMgElpUA1L333pt17Hj22Wcrle3biSNeaI/AxQUXXFD5/bbbbpvmzp2bVl999Zp2w6OPPpoFchYvXjzg/Oh0ss0226S99947feADH0hbbLFFis5FK6+88oBzq8NaZQhA5YWBaglARdAhghB54acINu2+++5pzz33TO985zvTe97znrTuuuum5Zdfvp9ZXqhkaQSg8kJfRx11VBboKsOR95kYjXmfdtpp6fTTTx/y0vHZiQBd3446o2355S9/OZ188smVedX6OStiNFIBqJh3zL/3qLV7VXXYMcYPFzYabL2xlghu3njjjbmnxHdcfHYnTJiQBeDe/va3p1VXXXXAuY3M6corr8z+bOp7NLqORusZwa0IKMafHb3HNddcUwlzRcDw4x//eIoQVO/RSEfBRufXjHGe/5uh7p4ECBAgQIAAAQIECBAg0FdAAKrgfhCAKghoOAECBAgQIECAAAECBAgQIECAAAECpRbwAlSpy2fyBAgQIEAgE4iX13t6eioaixYtyoI71Ufei/21vpS/NKjzut3EC/Txcnp0enryySfTLrvs0i+8dN5556Xjjz++punFS/CnnnpqOvPMM/udH6GKCy+8MHV2dqboflLLUR1uqDWY0Wgno+oAQiPdVPI6+AwXgHr66afTPvvsk37xi1/0Y3n/+9+fhYgi8DTY3yf7DnjmmWeyoMXdd99d+fHSCEDl3Xe33XZLEYKI8FarHxFKOuOMM/pNs5aw0lDrOv/887MgYd+jlq438fnr6Ojo1zlttC2/+tWvpilTpvSb63XXXZftydE68r4nG+nyVf1Zr/W7tpGw0WAWl112WRbw6XtE0DO+AydPnlzzZ+D73/9+OvLII/tdZ7gw0/XXX5+Fj/oeM2fOTJ/73OdGq3QDrpv3+Y+Oapdeemn2Z0p1KHSllVbKOkRtv/32S22OS/tGnv+Xtrj7ESBAgAABAgQIECBAgEC1gABUwT0hAFUQ0HACBAgQIECAAAECBAgQIECAAAECBEot4AWoUpfP5AkQIECAQCawrASgYi0Rdjr88MMrlX3rW9+a7rjjjrTxxhtnXVAOPPDAyu/WWGONdPvtt2edS2o58gJU8cL7TTfdlHWeqvWIIFWEAS6//PLKkKUdgIobDxdAqF5PXiBhuABUXgeVD37wgymu9Za3vKVWspTXPWhpBKDyQnV991TNC2jCiXnhjZEIaAzWVapvt7W85b700ktZR58IIPUeG220Ufb5XH/99esSmj9/ftaFZ80118y6rkUA69hjjx1wnfhsRnCubwef4fZs3kRiH3zsYx/Lwi3xXbLVVlulvfbaK334wx/OgjB9j6LdyuJazz//fPZd9fOf/7xy6aUdgHrxxRezzm3RIa/vEeGf6jDTcMWr7sRVy/fPAw88kHbcccf0t7/9rXL5o48+Ol188cU1hSb7zikCp9/4xjdSGG699dbZ93UEVldZZZXhpp51NusbIoy9Gn9ujB8/PlUHu+r5Thr2xi16guf/Fi2MaREgQIAAAQIECBAgQKCNBASgChZbAKogoOEECBAgQIAAAQIECBAgQIAAAQIECJRawAtQpS6fyRMgQIAAgUxg7Nix/SSWLFmSK9PqHaBi0nkhpehiEi+7RyeTCEj1Hn07edSyFaKLUbzgHsGA3qNvh6larhHn5AVTmhGA6u7uTgcffHCt007VXati4HBhkrzgQ9TjiCOOqPm+cWIEXnbdddcUQZTeo56wQaOds+Je06dPT9OmTes33+HCPoMtLgJhhxxySFprrbWyEM3b3va2FHPbdttt6/Ko5eS88FmEdq666qqagh+D3SNqUP1ZinNruXb1HopniQhE7b333rUsqXJOdReqwT4/1R16ap1n9WTyvlcGC+PkfU9GkCfWudpqq9W0zrx5L+0AVF7oMMJmP/vZz7LgWa1HXogwxg4XwMz7nqyl01j1vPKCXPV8d+QF/uLzH5/j+DMkvkd7j3o6Ctbq12rnef5vtYqYDwECBAgQIECAAAECBNpPQACqYM0FoAoCGk6AAAECBAgQIECAAAECBAgQIECAQKkFvABV6vKZPAECBAgQyASWpQBUrGfy5MkpXkTvPSKkNHPmzCy89Oc//7ny83pDLNdee23WdabvcdRRR6VLLrmkrp105ZVXZi/P9+1KM9oBqF/+8pdpp512Si+88EJlrieddFI666yzapp7XgAkBg4XgKoOHsWY4YIP1ROKAMVnPvOZdNFFF/X7VT0hhiIBqDy7RrpY5QVjGg0ADVe0wUJKIxXQyAtX1dJdauHChWmXXXZJL7/8cmUJhx56aNZJZ8UVVxxuWdnv8xwHC+bkOTTStS3vMztUkK96v9XbNaw64BXrXtoBqLx9X89nrreYedep9XuguvtSjKu3A1XR7768zmURfvv3f//37Dv1sccey5batzNUTRu5pCd5/i9p4UybAAECBAgQIECAAAECy5CAAFTBYgpAFQQ0nAABAgQIECBAgAABAgQIECBAgACBUgt4AarU5TN5AgQIECCQCSxrAajqkMVGG22UPv/5z6fjjz++UvFGOonkdSGqtwNUBLD22GOP9Ic//KHf7hvtAFReR5l3vvOd6eabb07jxo0b8pPw2muvpVNOOSULO1UfwwWg8rpG1dsBKjqsfPSjH02vv/56v9vXE8YoEoB65ZVXso5VP/7xj/vd/0tf+lL6t3/7t7T88ssP+00SYbf/+I//SCeeeGK/c7fYYousBuuuu+6w16jnhIceeihNnDixEs6IsfWGcIa6X153njj/uOOOy8KHgz0j5HXjWW655dKPfvSjFJ+lWo7YP9GBqu9x2mmnpQjL5B15Ya3ddtst69yz+uqrD3vLp59+Ou2zzz4pOsD1HsOFXRrpltZ77cWLF6cPfehDqboT39IOQOV9Z9TbAeq5557L6vrzn/98gHMtQci87kubbLJJuvHGG1N8rw935H12awnqVV83OgcefvjhlR9vvvnm6bOf/Wz61Kc+VflZvR0Fh5t7q/7e83+rVsa8CBAgQIAAAQIECBAg0D4CAlAFay0AVRDQcAIECBAgQIAAAQIECBAgQIAAAQIESi3gBahSl8/kCRAgQIBA6unpSRMmTKhIRBhm0aJFuTJ5nVdqfSl/aVJXzzP+vhIhr8cff7wyjeGCGnnzzQsERHApAizbbrvtsEt84IEH0sEHH5wi4FB9jHYAKi94EnM48sgj0ze/+c00ZsyY3PnHuAhznHvuubm/Hy4AFZ194h59jwjmRDet4cInERqKbi+f/OQnUwQZqo8iAah6w0B33XVXFkrp20Er5hMhiOiitcoqqwxa/1hHdAk75phjBoS46u1mM+wm+78n5HUQGumARl53nuGCQTG9CL4cdNBB/Sxi/0dHtv3333/Q8FSMvemmm1J0jHr22WcrFPHZvu2221IE+vKO+D6Iz12EZvoe8bNvfetbaa211hqU9fnnn8+6j0Xoqu8RgcAvfvGLg841L3S1xhprZCG63XfffdD7RcgqAkPxvVx91Ppdm9eprpawUfX98kJu8V0aders7Bx2Kz7xxBPZZz8v/NS7D6LeQx3RweuEE07IvqP6HhHECsu3v/3tgw6P74z4bJ5xxhn9zqm341gMji5PO+ywQ6WD4AorrJAFsB588MHs2qPVyW1Y5Cac4Pm/CehuSYAAAQIECBAgQIAAAQL9BASgCm4IAaiCgIYTIECAAAECBAgQIECAAAECBAgQIFBqAS9Albp8Jk+AAAECBAoHoOKl/nPOOSetueaaI6659tprpx133DHFy+b1HnkBkN5rNNIBJMbGy/jReSa6gfQ93vzmN2cv6EeXorxuQE8++WSaMWNG+trXvpYb5IlrxRpvueWWbL1DHUU6GcUc//mf/3nA5d/xjndkNdxzzz3TqquumqLjU3Sfufzyy7N5P/XUU9mY6NQTHYt++9vfVq4xXAAqrxNRDP7gBz+Yvvvd76bopFJ9xP3jHl/4whcGhFb6nltPN5q8jjw77bRT+spXvpLGjx+fXXa11VbL1p93DNbBKc6NYEqELCJY0TdIFmMi9BZdoiKAUn3st99+WeejocJT9e77OD8vqBg/v+aaa9IBBxzQyCVzx+R154kTIyATYavBjgimRAAxwkfVx9FHH50F7mJP9n3OiEDQl7/85QFBmBj/jW98IwspDXVEqHOvvfbqF5zqrV3s4QhkrbzyypVLxBx/+tOfpqlTp1ZCLr2/rKVr11/+8pcsMHffffcNmFbMNa4b4Z34voh6/frXv87WF8Gp3iMM4nPYG7pb2gGomEdeyG3FFVdMZ555ZhZMytu70fUpPtunnnpq+vvf/z5oWWrtBDdY17z43o0QWuyZvmHK+P6IwGJXV1e/rl0xkfgz5dZbb82+x+o54rMc673gggtyh8X32Lx587LrL+uH5/9lvcLWR4AAAQIECBAgQIAAgdYXEIAqWCMBqIKAhhMgQIAAAQIECBAgQIAAAQIECBAgUGoBL0CVunwmT4AAAQIECgegRpOwng4/1fPI69bUe050a5o7d+6wHYjy1jZYkCLOjfDLdtttlzbeeONsaIQgojNNdFKpPnbdddd0xx13pJdffrnyq1q6tBQJQD399NNpn332GRAKqLWG06dPz7r2RKCn9xguADVUcCiu8ba3vS0LffUGGO655570q1/9akBQLMIO73//+zPP3qPWQEicn9eJqnrdw60lQjGTJ0/ODeH0XiuCgBGiCqcIr8Q/844Ib1111VVpgw02qJW/5vMWLlyYdtlll357a9NNN82CH+utt17N1xnuxMECgRE0irUNFeyKkEyEpPoGfvreL0I20aUrjr/97W8pOjHlHREm+vrXv57i/OGOK6+8MrtnXjexGLvOOutkIahYV9Qu74iAy/XXX5+ifsMdEfCJwGQjxyabbJJ1DYv5PvLII9klat3vI9UBKu45WPgofhfmW221VXrve9+bzS9qOn/+/H6d9nrXHt2TIgzWt3PXcJ+3vm5333139t3117/+NZezls9dzDfCq9H5q5Ej1hbf27E/qo/TTjstC4u1w+H5vx2qbI0ECBAgQIAAAQIECBBobQEBqIL1EYAqCGg4AQIECBAgQIAAAQIECBAgQIAAAQKlFvACVKnLZ/IECBAgQCAtWLAgTZo0qSIxbty4FCGfvGOwzjKjxVgkADVYOCPmet5556Xjjz++4Wl3d3dn3Z4GC7cMdeHo6vJf//VfabPNNsuCPxHU6j1OOumkdNZZZw05ryIBqLhwdCSKzkN971sLxJQpU7JuSV/96lfTtGnTKkNqCTEM1fGnlntHd54IuURXqH333bcypNauWTEgOghFR54//vGPg97yqKOOykInQx2xlnPPPTcLgTVS/7j2brvtliIc0xvwqcWg1nMG61QT3WvCcKSPCO0deOCB/S5ba4e1CDXF5zC6BTVyRIew6ERUS/ip9/o333xz6uzsHDRIM9xn94orrsiCeLUcsVfi8xzdweo54js4XCOsFoHKZgagYt5DhT6HW1dvd7z4zonP1M0s5wAAIABJREFU8c9//vPKkPhzJwJJtXb4i++uCC8tXrx4uNsO+H3MI+4VIapGjwh4Rbgvukv1PaIL4u2335623HLLRi9dqnGe/0tVLpMlQIAAAQIECBAgQIDAMikgAFWwrAJQBQENJ0CAAAECBAgQIECAAAECBAgQIECg1AJegCp1+UyeAAECBAgMCEB1dHSkCPjkHWUKQMX8o7tMBGYiFNJ7rLXWWlmXkgggFTnmzZuXjjnmmPTggw/WdJnohhNBiAh8xP9+6aWXsuDZddddVxlfS2eqogGouFl01DnxxBPTt7/97WHnHsGBCGxF4Cv+3hddoOoNQMVNIgwya9asdPLJJw/agad6MtG16IILLsi6rsS9IwARobGYf+9RT+eVm266KR166KH9utD0vWc9gbv7778/dXV1pRtvvHFYw94TosPQ1772tcxy+eWXr3lcPSc+9thjKbrtROee3qPWQFI99+k998knn8y6TVWHUo477rgsaDjYs0Lv+Phs3nLLLenYY4+t+bNUvS/qnfff//73bB+ef/75NQ1dbrnlUqwnwlbxeajniPXF91B0quoNMg01PkJC//mf/5mF46ILVSsEoGK+v//979ORRx5Zc/e4PLPonhZ7ovdYf/31s+DQ+PHjayZ98cUXs2uccsopNX+PxGc+gpsj0W0t9kyECfsetXQ8q3mBJTjR838JimSKBAgQIECAAAECBAgQWMYFBKAKFlgAqiCg4QQIECBAgAABAgQIECBAgAABAgQIlFrAC1ClLp/JEyBAgACBZToAlRfOOOyww9Kll15ac9eRobbIa6+9lnUDiYBQhDj6BhyiK83GG2+cdQw5/PDD09Zbbz2gU82FF16YBSN6j/h7VQSi9t5770FvOxIBqN6LR8AiLC6//PIUgZ4IKcUxZsyYLGgUoY+YS98OO40GoHrvGV1/rrrqqqzrz69+9av0zDPPVNa65pprpne9611ZSCnCYRtttFG/AE1eaCzCMLfeemvWLaeWI9YcoaroBlMdXttwww3TnXfemcaOHVvLpbJzYo/NmTMn/eAHP0j33HNPeuqppypj++6Bj33sY2mbbbYZteBT701jXbHf+h61BOtqXnDOiaeffvqALkf1hlvisxR7MEJ5c+fOzTqU9e7HCNPEZynCjCPpGB19rr322mwvVtcu9uJWW22VWX7kIx9Jb3nLW4oQpVhffEfE+qILVd99El3h4nvp05/+dIruT30/n60SgIo5RZgrQojxvRXfU1Gj3i5oUaP4/ESIMNYSobiVV165n1kEEPfcc89+gdRGu/HFd0Hsk/j+ii6G8bnuPeL7K7oxxfdIhA37mhYqYkrp3nvvTRMnTuwXoozPfqy5XQ7P/+1SaeskQIAAAQIECBAgQIBA6woIQBWsjQBUQUDDCRAgQIAAAQIECBAgQIAAAQIECBAotYAXoEpdPpMnQIAAAQJp9uzZWSeb3qOzszPr1OMgQIAAAQIE/p9AdQAqQpp33HFHisBfuxye/9ul0tZJgAABAgQIECBAgACB1hUQgCpYGwGogoCGEyBAgAABAgQIECBAgAABAgQIECBQagEvQJW6fCZPgAABAgQEoOwBAgQIECBQg0B1t7PokhddrAZ7Jq7hkqU7xfN/6UpmwgQIECBAgAABAgQIEFjmBASgCpZUAKogoOEECBAgQIAAAQIECBAgQIAAAQIECJRawAtQpS6fyRMgQIAAgTRjxow0c+bMisSUKVPS1KlTyRAgQIAAAQL/V+DJJ59Mu+yyS1q8eHH2k5VWWindeuutafvtt28rI8//bVVuiyVAgAABAgQIECBAgEBLCghAFSyLAFRBQMMJECBAgAABAgQIECBAgAABAgQIECi1gBegSl0+kydAgAABAgJQ9gABAgQIEBhGYPr06WnatGmVs/baa6901VVXpVVWWaWt7Dz/t1W5LZYAAQIECBAgQIAAAQItKSAAVbAsAlAFAQ0nQIAAAQIECBAgQIAAAQIECBAgQKDUAl6AKnX5TJ4AAQIECAhA2QMECBAgQGAQgTfeeCP97Gc/S4cddlh69tlns7PiGfiKK65IBx98cNu5ef5vu5JbMAECBAgQIECAAAECBFpOQACqYEkEoAoCGk6AAAECBAgQIECAAAECBAgQIECAQKkFvABV6vKZPAECBAgQEICyBwgQIECAQErpv//7v9P555+ftttuu7T66qunv/zlL+kHP/hBmj9/fj+fnXfeOc2ZMyetuuqqbefm+b/tSm7BBAgQIECAAAECBAgQaDkBAaiCJRGAKghoOAECBAgQIECAAAECBAgQIECAAAECpRbwAlSpy2fyBAgQIEAgdXV1pdmzZ1ckZs2alTo7O8kQIECAAIG2EogA1MSJE9P//M//DLru5ZZbLt1www1pjz32aCub3sV6/m/Lsls0AQIECBAgQIAAAQIEWkpAAKpgOQSgCgIaToAAAQIECBAgQIAAAQIECBAgQIBAqQW8AFXq8pk8AQIECBAQgLIHCBAgQIBASmnJkiVZ96dHHnlkUI/p06enz3/+82mw5+BlHdLz/7JeYesjQIAAAQIECBAgQIBA6wsIQBWskQBUQUDDCRAgQIAAAQIECBAgQIAAAQIECBAotYAXoEpdPpMnQIAAAQJp0qRJacGCBRWJ7u7u1NHRQYYAAQIECLSVQHR+2nfffdP8+fNz1/2lL30pnXjiiWnFFVdsK5e+i/X837alt3ACBAgQIECAAAECBAi0jIAAVMFSCEAVBDScAAECBAgQIECAAAECBAgQIECAAIFSC3gBqtTlM3kCBAgQICAAZQ8QIECAAIGU0quvvprOPffcdOGFF6YHH3wwMxkzZkzab7/90qmnnpo233zztnfy/N/2WwAAAQIECBAgQIAAAQIEmi4gAFWwBAJQBQENJ0CAAAECBAgQIECAAAECBAgQIECg1AJegCp1+UyeAAECBAgIQNkDBAgQIECAQE0Cnv9rYnISAQIECBAgQIAAAQIECIyigABUQVwBqIKAhhMgQIAAAQIECBAgQIAAAQIECBAgUGoBL0CVunwmT4AAAQIE0oQJE1JPT09FYtGiRWncuHFkCBAgQIAAAQL9BDz/2xAECBAgQIAAAQIECBAg0GwBAaiCFRCAKghoOAECBAgQIECAAAECBAgQIECAAAECpRbwAlSpy2fyBAgQIEBAAMoeIECAAAECBGoS8PxfE5OTCBAgQIAAAQIECBAgQGAUBQSgCuIKQBUENJwAAQIECBAgQIAAAQIECBAgQIAAgVILeAGq1OUzeQIECBAgkMaOHdtPYcmSJVQIECBAgAABAgMEPP/bFAQIECBAgAABAgQIECDQbAEBqIIVEIAqCGg4AQIECBAgQIAAAQIECBAgQIAAAQKlFvACVKnLZ/IECBAgQEAAyh4gQIAAAQIEahLw/F8Tk5MIECBAgAABAgQIECBAYBQFBKAK4gpAFQQ0nAABAgQIECBAgAABAgQIECBAgACBUgt4AarU5TN5AgQIECAgAGUPECBAgAABAjUJeP6viclJBAgQIECAAAECBAgQIDCKAgJQBXEFoAoCGk6AAAECBAgQIECAAAECBAgQIECAQKkFvABV6vKZPAECBAi0uUBPT0+aMGFCRWHcuHFp0aJFba5i+QQIECBAgECegOd/+4IAAQIECBAgQIAAAQIEmi0gAFWwAgJQBQENJ0CAAAECBAgQIECAAAECBAgQIECg1AJegCp1+UyeAAECBNpcQACqzTeA5RMgQIAAgToEPP/XgeVUAgQIECBAgAABAgQIEBgVAQGogqwCUAUBDSdAgAABAgQIECBAgAABAgQIECBAoNQCXoAqdflMngABAgTaXEAAqs03gOUTIECAAIE6BDz/14HlVAIECBAgQIAAAQIECBAYFQEBqIKsAlAFAQ0nQIAAAQIECBAgQIAAAQIECBAgQKDUAl6AKnX5TJ4AAQIE2lxAAKrNN4DlEyBAgACBOgQ8/9eB5VQCBAgQIECAAAECBAgQGBUBAaiCrAJQBQENJ0CAAAECBAgQIECAAAECBAgQIECg1AJegCp1+UyeAAECBNpcYMGCBWnSpEkVhY6OjtTd3d3mKpZPgAABAgQI5Al4/rcvCBAgQIAAAQIECBAgQKDZAgJQBSsgAFUQ0HACBAgQIECAAAECBAgQIECAAAECBEot4AWoUpfP5AkQIECgzQUEoNp8A1g+AQIECBCoQ8Dzfx1YTiVAgAABAgQIECBAgACBUREQgCrIKgBVENBwAgQIECBAgAABAgQIECBAgAABAgRKLeAFqFKXz+QJECBAoM0FZs+enbq6uioKnZ2dadasWW2uYvkECBAgQIBAnoDnf/uCAAECBAgQIECAAAECBJotIABVsAICUAUBDSdAgAABAgQIECBAgAABAgQIECBAoNQCXoAqdflMngABAgTaXEAAqs03gOUTIECAAIE6BDz/14HlVAIECBAgQIAAAQIECBAYFQEBqIKsAlAFAQ0nQIAAAQIECBAgQIAAAQIECBAgQKDUAl6AKnX5TJ4AAQIE2lxgxowZaebMmRUFHaDafENYPgECBAgQGELA87/tQYAAAQIECBAgQIAAAQLNFhCAKlgBAaiCgIYTIECAAAECBAgQIECAAAECBAgQIFBqAS9Albp8Jk+AAAECbS5QHYCaMmVKmjp1apurWD4BAgQIECCQJ+D5374gQIAAAQIECBAgQIAAgWYLCEAVrIAAVEFAwwkQIECAAAECBAgQIECAAAECBAgQKLWAF6BKXT6TJ0CAAIE2FxCAavMNYPkECBAgQKAOAc//dWA5lQABAgQIECBAgAABAgRGRUAAqiCrAFRBQMMJECBAgAABAgQIECBAgAABAgQIECi1gBegSl0+kydAgACBNhcQgGrzDWD5BAgQIECgDgHP/3VgOZUAAQIECBAgQIAAAQIERkVAAKogqwBUQUDDCRAgQIAAAQIECBAgQIAAAQIECBAotYAXoEpdPpMnQIAAgTYX6OrqSrNnz64ozJo1K3V2dra5iuUTIECAAAECeQKe/+0LAgQIECBAgAABAgQIEGi2gABUwQoIQBUENJwAAQIECBAgQIAAAQIECBAgQIAAgVILeAGq1OUzeQIECBBocwEBqDbfAJZPgAABAgTqEPD8XweWUwkQIECAAAECBAgQIEBgVAQEoAqyCkAVBDScAAECBAgQIECAAAECBAgQIECAAIFSC3gBqtTlM3kCBAgQaHOBSZMmpQULFlQUuru7U0dHR5urWD4BAgQIECCQJ+D5374gQIAAAQIECBAgQIAAgWYLCEAVrIAAVEFAwwkQIECAAAECBAgQIECAAAECBAgQKLWAF6BKXT6TJ0CAAIE2FxCAavMNYPkECBAgQKAOAc//dWA5lQABAgQIECBAgAABAgRGRUAAqiCrAFRBQMMJECBAgAABAgQIECBAgAABAgQIECi1gBegSl0+kydAgACBNhcQgGrzDWD5BAgQIECgDgHP/3VgOZUAAQIECBAgQIAAAQIERkVAAKogqwBUQUDDCRAgQIAAAQIECBAgQIAAAQIECBAotYAXoEpdPpMnQIAAgTYXmDBhQurp6akoLFq0KI0bN67NVSyfAAECBAgQyBPw/G9fECBAgAABAgQIECBAgECzBQSgClZAAKogoOEECBAgQIAAAQIECBAgQIAAAQIECJRawAtQpS6fyRMgQIBAmwsIQLX5BrB8AgQIECBQh4Dn/zqwnEqAAAECBAgQIECAAAECoyIgAFWQVQCqIKDhBAgQIECAAAECBAgQIECAAAECBAiUWsALUKUun8kTIECAQJsLjB07tp+ADlBtviEsnwABAgQIDCHg+d/2IECAAAECBAgQIECAAIFmCwhAFayAAFRBQMMJECBAgAABAgQIECBAgAABAgQIECi1gBegSl0+kydAgACBNheoDkAtWbKkzUUsnwABAgQIEBhMwPO/vUGAAAECBAgQIECAAAECzRYQgCpYAQGogoCGEyBAgAABAgQIECBAgAABAgQIECBQagEvQJW6fCZPgAABAm0uIADV5hvA8gkQIECAQB0Cnv/rwHIqAQIECBAgQIAAAQIECIyKgABUQVYBqIKAhhMgQIAAAQIECBAgQIAAAQIECBAgUGoBL0CVunwmT4AAAQJtLNDT05MmTJjQT0AHqDbeEJZOgAABAgSGEfD8b4sQIECAAAECBAgQIECAQLMFBKAKVkAAqiCg4QQIECBAgAABAgQIECBAgAABAgQIlFrAC1ClLp/JEyBAgEAbC1QHoMaNG5cWLVrUxiKWToAAAQIECAwl4Pnf/iBAgAABAgQIECBAgACBZgsIQBWsgABUQUDDCRAgQIAAAQIECBAgQIAAAQIECBAotYAXoEpdPpMnQIAAgTYWEIBq4+JbOgECBAgQaEDA838DaIYQIECAAAECBAgQIECAwIgKCEAV5BSAKghoOAECBAgQIECAAAECBAgQIECAAAECpRbwAlSpy2fyBAgQINDGAgJQbVx8SydAgAABAg0IeP5vAM0QAgQIECBAgAABAgQIEBhRAQGogpwCUAUBDSdAgAABAgQIECBAgAABAgQIECBAoNQCXoAqdflMngABAgTaWGDBggVp0qRJFYGOjo7U3d3dxiKWToAAAQIECAwl4Pnf/iBAgAABAgQIECBAgACBZgsIQBWsgABUQUDDCRAgQIAAAQIECBAgQIAAAQIECBAotYAXoEpdPpMnQIAAgTYWEIBq4+JbOgECBAgQaEDA838DaIYQIECAAAECBAgQIECAwIgKCEAV5BSAKghoOAECBAgQIECAAAECBAgQIECAAAECpRbwAlSpy2fyBAgQINDGArNnz05dXV0Vgc7OzjRr1qw2FrF0AgQIECBAYCgBz//2BwECBAgQIECAAAECBAg0W0AAqmAFBKAKAhpOgAABAgQIECBAgAABAgQIECBAgECpBbwAVerymTwBAgQItLGAAFQbF9/SCRAgQIBAAwKe/xtAM4QAAQIECBAgQIAAAQIERlRAAKogpwBUQUDDCRAgQIAAAQIECBAgQIAAAQIECBAotYAXoEpdPpMnQIAAgTYWEIBq4+JbOgECBAgQaEDA838DaIYQIECAAAECBAgQIECAwIgKCEAV5BSAKghoOAECBAgQIECAAAECBAgQIECAAAECpRbwAlSpy2fyBAgQINDGAjNmzEgzZ86sCEyZMiVNnTq1jUUsnQABAgQIEBhKwPO//UGAAAECBAgQIECAAAECzRYQgCpYAQGogoCGEyBAgAABAgQIECBAgAABAgQIECBQagEvQJW6fCZPgAABAm0sIADVxsW3dAIECBAg0ICA5/8G0AwhQIAAAQIECBAgQIAAgREVEIAqyCkAVRDQcAIECBAgQIAAAQIECBAgQIAAAQIESi3gBahSl8/kCRAgQKCNBQSg2rj4lk6AAAECBBoQ8PzfAJohBAgQIECAAAECBAgQIDCiAgJQBTkFoAoCGk6AAAECBAgQIECAAAECBAgQIECAQKkFvABV6vKZPAECBAi0sUBXV1eaPXt2RWDWrFmps7OzjUUsnQABAgQIEBhKwPO//UGAAAECBAgQIECAAAECzRYQgCpYAQGogoCGEyBAgAABAgQIECBAgAABAgQIECBQagEvQJW6fCZPgAABAm0sIADVxsW3dAIECBAg0ICA5/8G0AwhQIAAAQIECBAgQIAAgREVEIAqyCkAVRDQcAIECBAgQIAAAQIECBAgQIAAAQIESi3gBahSl8/kCRAgQKCNBSZNmpQWLFhQEeju7k4dHR1tLGLpBAgQIECAwFACnv/tDwIECBAgQIAAAQIECBBotoAAVMEKCEAVBDScAAECBAgQIECAAAECBAgQIECAAIFSC3gBqtTlM3kCBAgQaGMBAag2Lr6lEyBAgACBBgQ8/zeAZggBAgQIECBAgAABAgQIjKiAAFRBTgGogoCGEyBAgAABAgQIECBAgAABAgQIECBQagEvQJW6fCZPgAABAm0sIADVxsW3dAIECBAg0ICA5/8G0AwhQIAAAQIECBAgQIAAgREVEIAqyCkAVRDQcAIECBAgQIAAAQIECBAgQIAAAQIESi3gBahSl8/kCRAgQKCNBSZMmJB6enoqAt3d3amjo6ONRSydAAECBAgQGErA87/9QYAAAQIECBAgQIAAAQLNFhCAKlgBAaiCgIYTIECAAAECBAgQIECAAAECBAgQIFBqAS9Albp8Jk+AAAECbSxQHYBatGhRGjduXBuLWDoBAgQIECAwlIDnf/uDAAECBAgQIECAAAECBJotIABVsAICUAUBDSdAgAABAgQIECBAgAABAgQIECBAoNQCXoAqdflMngABAgTaWEAAqo2Lb+kECBAgQKABAc//DaAZQoAAAQIECBAgQIAAAQIjKiAAVZBTAKogoOEECBAgQIAAAQIECBAgQIAAAQIECJRawAtQpS6fyRMgQIBAGwuMHTu23+qXLFnSxhqWToAAAQIECAwn4Pl/OCG/J0CAAAECBAgQIECAAIHRFhCAKigsAFUQ0HACBAgQIECAAAECBAgQIECAAAECBEot4AWoUpfP5AkQIECgjQUEoNq4+JZOgAABAgQaEPD83wCaIQQIECBAgAABAgQIECAwogICUAU5BaAKAhpOgAABAgQIECBAgAABAgQIECBAgECpBbwAVerymTwBAgQItLGAAFQbF9/SCRAgQIBAAwKe/xtAM4QAAQIECBAgQIAAAQIERlRAAKogpwBUQUDDCRAgQIAAAQIECBAgQIAAAQIECBAotYAXoEpdPpMnQIAAgTYV6OnpSRMmTKisfty4cWnRokVtqmHZBAgQIECAQC0Cnv9rUXIOAQIECBAgQIAAAQIECIymgABUQV0BqIKAhhMgQIAAAQIECBAgQIAAAQIECBAgUGoBL0CVunwmT4AAAQJtKiAA1aaFt2wCBAgQIFBAwPN/ATxDCRAgQIAAAQIECBAgQGBEBASgCjIKQBUENJwAAQIECBAgQIAAAQIECBAgQIAAgVILeAGq1OUzeQIECBBoUwEBqDYtvGUTIECAAIECAp7/C+AZSoAAAQIECBAgQIAAAQIjIiAAVZBRAKogoOEECBAgQIAAAQIECBAgQIAAAQIECJRawAtQpS6fyRMgQIBAmwosWLAgTZo0qbL6jo6O1N3d3aYalk2AAAECBAjUIuD5vxYl5xAgQIAAAQIECBAgQIDAaAoIQBXUFYAqCGg4AQIECBAgQIAAAQIECBAgQIAAAQKlFvACVKnLZ/IECBAg0KYCAlBtWnjLJkCAAAECBQQ8/xfAM5QAAQIECBAgQIAAAQIERkRAAKogowBUQUDDCRAgQIAAAQIECBAgQIAAAQIECBAotYAXoEpdPpMnQIAAgTYVmD17durq6qqsvrOzM82aNatNNSybAAECBAgQqEXA838tSs4hQIAAAQIECBAgQIAAgdEUEIAqqCsAVRDQcAIECBAgQIAAAQIECBAgQIAAAQIESi3gBahSl8/kCRAgQKBNBQSg2rTwlk2AAAECBAoIeP4vgGcoAQIECBAgQIAAAQIECIyIgABUQUYBqIKAhhMgQIAAAQKlFFi8eHG6+uqr09y5c1NPT0964okn0vPPP1/KtZg0AQIECBAgULvAuuuumyZPnpw+9alPpfjfDgIECISAF6DsAwIECBAgUD4BAajy1cyMCRAgQIBAswU8/ze7Au5PgAABAgQIECBAgAABAgJQBfeAAFRBQMMJECBAgACBUglE8Omzn/1suuGGG0o1b5MlQIAAAQIERlZgxRVXTIccckg67rjj0g477DCyF3c1AgRKJ+AFqNKVzIQJECBAgECaMWNGmjlzZkViypQpaerUqWQIECBAgAABAoMKeP63OQgQIECAAAECBAgQIECg2QICUAUrIABVENBwAgQIECBAoDQC06ZNS9OnTy/NfE2UAAECBAgQWDoChx56aPrOd76TxowZs3Ru6C4ECLScgBegWq4kJkSAAAECBIYVEIAalsgJBAgQIECAQJWA539bggABAgQIECBAgAABAgSaLSAAVbACAlAFAQ0nQIAAAQIEWl7gL3/5S/rIRz6SFi5c2PJzNUECBAgQIECgOQKbbrppuvrqq9O73/3u5kzAXQkQaKqAF6Cayu/mBAgQIECgIQEBqIbYDCJAgAABAm0t4Pm/rctv8QQIECBAgAABAgQIEGgJAQGogmUQgCoIaDgBAgQIECDQ8gIf/OAH0913393y8zRBAgQIECBAoLkC0QHq8ssvTwcccEBzJ+LuBAgsdQEvQC11cjckQIAAAQKFBbq6utLs2bMr15k1a1bq7OwsfF0XIECAAAECBJZdAc//y25trYwAAQIECBAgQIAAAQJlERCAKlgpAaiCgIYTIECAAAECLS1w2GGH9XsRoqUna3IECBAgQIBASwjMnTs37bnnni0xF5MgQGDpCHgBauk4uwsBAgQIEBhJAQGokdR0LQIECBAg0B4Cnv/bo85WSYAAAQIECBAgQIAAgVYWEIAqWB0BqIKAhhMgQIAAAQItK9Dd3Z0OOeSQQee3+uqrp89//vNp6623Tttss01ae+21W3YtJkaAAAECBAiMjMAll1ySZsyYke69995BLzh27Nh03333pTXXXHNkbuoqBAi0vIAXoFq+RCZIgAABAgQGCAhA2RQECBAgQIBAvQKe/+sVcz4BAgQIECBAgAABAgQIjLSAAFRBUQGogoCGEyBAgAABAi0rsNlmm6XFixfnzm+fffZJ3/nOd9J6663XsvM3MQIECBAgQGD0BGbNmpUFoV999dXcmxx44IHp6quvHr0JuDIBAi0l4AWoliqHyRAgQIAAgZoEJk2alBYsWFA5N/4/Q+ro6KhprJMIECBAgACB9hTw/N+edbdqAgQIECBAgAABAgQItJKAAFTBaghAFQQ0nAABAgQIEGg3BvecAAAgAElEQVRJgYULFw76wsOHP/zhNGfOnJact0kRIECAAAECS08g/r4QQaennnoq96a33XZbmjhx4tKbkDsRINA0AS9ANY3ejQkQIECAQMMCAlAN0xlIgAABAgTaVsDzf9uW3sIJECBAgAABAgQIECDQMgICUAVLIQBVENBwAgQIECBAoCUFTjrppPSVr3xlwNzWXHPN9Lvf/S6ts846LTlvkyJAgAABAgSWrsCdd96Zdtxxx/Taa68NuHG8UHnFFVcs3Qm5GwECTRHwAlRT2N2UAAECBAgUEhCAKsRnMAECBAgQaEsBz/9tWXaLJkCAAAECBAgQIECAQEsJCEAVLIcAVEFAwwkQIECAAIGWFNhzzz3TjTfeOGBuXV1d6dxzz23JOZsUAQIECBAg0ByBCy64IB1//PEDbr7ccsulhx9+OI0bN645E3NXAgSWmoAXoJYatRsRIECAAIERE5gwYULq6empXG/RokX+7j5iui5EgAABAgSWTQHP/8tmXa2KAAECBAgQIECAAAECZRIQgCpYLQGogoCGEyBAgAABAi0psNlmm6XFixcPmNuPfvSjdOihh7bknE2KAAECBAgQaJ7Alltume67774BE/jCF76Qpk+f3ryJuTMBAktFwAtQS4XZTQgQIECAwIgKCECNKKeLESBAgACBthDw/N8WZbZIAgQIECBAgAABAgQItLSAAFTB8ghAFQQ0nAABAgQIEGhJgdVWWy394x//GDC3xx9/PI0dO7Yl52xSBAgQIECAQPMEvvWtb6Vjjz02dwIvvPBCWmWVVZo3OXcmQGDUBbwANerEbkCAAAECBEZcoPr/xrdkyZIRv4cLEiBAgAABAsuWgOf/ZaueVkOAAAECBAgQIECAAIEyCghAFayaAFRBQMMJECBAgACBlhTwHzBasiwmRYAAAQIEWlYgQk7rrLNOin9WH9/73vfSxz/+8Zadu4kRIFBcwPNDcUNXIECAAAECS1tAAGppi7sfAQIECBAov4Dn//LX0AoIECBAgAABAgQIECBQdgEBqIIVFIAqCGg4AQIECBAg0JIC/gNGS5bFpAgQIECAQEsLHH744emHP/zhgDnuvPPO6dZbb23puZscAQLFBDw/FPMzmgABAgQINENAAKoZ6u5JgAABAgTKLeD5v9z1M3sCBAgQIECAAAECBAgsCwICUAWrKABVENBwAgQIECBAoCUF/AeMliyLSREgQIAAgZYW+NnPfpb22muv3Dk+9NBD6e1vf3tLz9/kCBBoXMDzQ+N2RhIgQIAAgWYI9PT0pAkTJlRuPW7cuLRo0aJmTMU9CRAgQIAAgRIJeP4vUbFMlQABAgQIECBAgAABAsuogABUwcIKQBUENJwAAQIECBBoSQH/AaMly2JSBAgQIECgpQXeeOONtMEGG6THH398wDxPPfXUdMYZZ7T0/E2OAIHGBTw/NG5nJAECBAgQaIaAAFQz1N2TAAECBAiUX8Dzf/lraAUECBAgQIAAAQIECBAou4AAVMEKCkAVBDScAAECBAgQaEkB/wGjJctiUgQIECBAoOUFTjnllHTWWWcNmOfb3va29Oijj6bB/o7R8gszQQIEhhTw/GCDECBAgACBcgkIQJWrXmZLgAABAgRaRcDzf6tUwjwIECBAgAABAgQIECDQvgICUAVrLwBVENBwAgQIECBAoCUF/AeMliyLSREgQIAAgZYXePjhh9P48eNz53nTTTel3XbbreXXYIIECNQv4PmhfjMjCBAgQIBAMwUWLFiQJk2aVJlCR0dH6u7ubuaU3JsAAQIECBAogYDn/xIUyRQJECBAgAABAgQIECCwjAsIQBUssABUQUDDCRAgQIAAgZYU8B8wWrIsJkWAAAECBEohMHHixDR//vwBcz3iiCPSZZddVoo1mCQBAvUJeH6oz8vZBAgQIECg2QICUM2ugPsTIECAAIFyCnj+L2fdzJoAAQIECBAgQIAAAQLLkoAAVMFqCkAVBDScAAECBAgQaEkB/wGjJctiUgQIECBAoBQCF198cTrmmGMGzHXllVdOf/3rX9OYMWNKsQ6TJECgdgHPD7VbOZMAAQIECLSCwOzZs1NXV1dlKjpAtUJVzIEAAQIECLS+gOf/1q+RGRIgQIAAAQIECBAgQGBZFxCAKlhhAaiCgIYTIECAAAECLSngP2C0ZFlMigABAgQIlELg+eefT2uvvXZ66aWXBsz3wgsvTMcee2wp1mGSBAjULuD5oXYrZxIgQIAAgVYQqA5AdXZ2plmzZrXC1MyBAAECBAgQaGEBz/8tXBxTI0CAAAECBAgQIECAQJsICEAVLLQAVEFAwwkQIECAAIGWFPAfMFqyLCZFgAABAgRKI3D00UenSy65ZMB8t9tuu7Rw4cLSrMNECRCoTcDzQ21OziJAgAABAq0iIADVKpUwDwIECBAgUC4Bz//lqpfZEiBAgAABAgQIECBAYFkUEIAqWFUBqIKAhhMgQIAAAQItKdCs/4ARnSLmz5+frrvuunTzzTenxx9/PD311FP9jMaMGZPWW2+9FC9Q77PPPmmPPfbI/t1BgAABAgQItI7AvHnz0i677JI7ocWLF6d3v/vdrTNZMyFAoLBAs54fCk/cBQgQIECAQJsKzJgxI82cObOy+ilTpqSpU6e2qYZlEyBAgAABArUKeP6vVcp5BAgQIECAAAECBAgQIDBaAgJQBWUFoAoCGk6AAAECBAi0pMDS/A8Yb7zxRvrtb3+bTjzxxHTDDTc05PGOd7wjnXnmmWnSpElpxRVXbOga06dPT9OmTRt07E9+8pO0//77N3Rtg5or8Mtf/jLttNNO6YUXXsidyFFHHZXbpaQZsz7//PPTCSecMOitN91003TrrbcK/TWjOE2455IlS7Kw5yOPPJJ795133jnNmTMnrbrqqk2YXW23HM3P3z333JOuvfbadPLJJ9c2mZTSsmBa82Jb4MTx48enhx9+eMBM4s/8s88+uwVmaAoECIyUwNJ8fhipObsOAQIECBBoZwEBqHauvrUTIECAAIHGBTz/N25nJIH/j707AbOiOvd//15BD4jKIKgIKDhHMigCMogDyuCAUZpJhWicEwQ7gkMcEJziEQjIkEjESEQDDTYqMoOAoo0gx6gJBEckDcqgiATUq4D3vnXSnLZ7166196rqWnvXt54nz/3fQ61Va33W2ptdVP18EUAAAQQQQAABBBBAAIFwBAhAWToSgLIEpDkCCCCAAAIIOClQVQ8wtm3bJjfeeKNMnz49FAcNQk2ZMkVatWqVcX8EoDImy5kGUQYwwkT48ssvpUuXLrJixYq03eoe79OnT5iXpi9HBfIhrBPF52/Xrl3y29/+VsaOHSuZBhjzwdTR7ZpyWPfff78MGTKk0p81aNBANm3aJPvtt18uTYexIoBAGoGqun9gERBAAAEEEEAgHAECUOE40gsCCCCAAAJJE+D+P2krznwRQAABBBBAAAEEEEAAAfcECEBZrgkBKEtAmiOAAAIIIICAkwJV8QDjgw8+kEsuuURWr14dqoFWgHrmmWekR48e4jePVBckABXqMjjVWRQBjCgmuGjRIuncubNoVbR0h4aknnvuOalZs2YUw6BPhwTyIawT5udPPxtLliyR66+/Xj788ENvpQhAObRhUwzlk08+kcaNG6f8Xps9e7ZccMEFbk+A0SGAgLFAVdw/GA+GExFAAAEEEEAgUKCwsFCKior2nTd69Gjp3bt3YDtOQAABBBBAAIFkC3D/n+z1Z/YIIIAAAggggAACCCCAgAsCBKAsV4EAlCUgzRFAAAEEEEDASYGoH2CsX79eOnXqJO+//34k89eKEtOmTZOCggLj/glAGVPl3IlhBjCimrwGOwYMGCDjx48PvMQBBxwgS5culbZt2waeywm5LUAA6v/Wb8eOHXLHHXfIH//4xx8sKgEo9/e4/n2vAc+KhwaVw6oA6b4CI0Qg/wWivn/If0FmiAACCCCAQNUKEICqWm+uhgACCCCAQL4IcP+fLyvJPBBAAAEEEEAAAQQQQACB3BUgAGW5dgSgLAFpjgACCCCAAAJOCkT5AOO7777zqndMmjQp0rnXr1/fC4k0b97c6DoEoIyYcvKkXAhArVu3Tjp06CAbN240Mtaw1JgxY4zO5aTcFSAAJV7lIK0UdMUVV4iGoCoeBKDc399albFv376VBqoVG7ds2SJ16tRxfxKMEAEEAgWivH8IvDgnIIAAAggggEDGAgSgMiajAQIIIIAAAgiICPf/bAMEEEAAAQQQQAABBBBAAIG4BQhAWa4AAShLQJojgAACCCCAgJMCUT7AWLhwoXTt2lX27t0b+dx79uwp+uK1vmQddBCAChLK3T/PhQDUuHHjvApQpsdJJ53kBfwOP/xw0yacl4MCBKBEggwIQLm/sb/55hvRUPKuXbsqDVaDnJl897k/W0aIQHIForx/SK4qM0cAAQQQQCA6Aa2aXlJSsu8CxcXF0q5du+guSM8IIIAAAgggkBcC3P/nxTIyCQQQQAABBBBAAAEEEEAgpwUIQFkuHwEoS0CaI4AAAggggICTAlE9wNi9e7f069dPpk6dmnbeDRo0EP0v0WqAqUmTJlKjRg3vfH2JurS0VKZPny4aWEpVDaR8xwcccIAXEmnbtm2gMwGoQKKcPcH1ANSXX34pXbp0kRUrVmRkPGXKFOnTp09GbTg5twSCwj9nnXWWzJo1Sw466CBnJ2b7+QsyIADl7NL/YGA33HCD/OlPf6o02BYtWojuEQ4EEMh9gajuH3JfhhkggAACCCDgpgABKDfXhVEhgAACCCDgugD3/66vEONDAAEEEEAAAQQQQAABBPJfgACU5RoTgLIEpDkCCCCAAAIIOCkQ1QOMjz76SNq3by+bNm3ynfeQIUPkjjvukJo1a6a12bZtm/To0UOWLFmS9jytLKEVJjiSK2AbwIha7tVXX5VzzjlHNCCYyaGhqeeeey7ws5JJn5yLgGsCYQegXJtfUsbz+uuv+4aR165dKyeeeGJSKJgnAnkrENX9Q96CMTEEEEAAAQRiFiAAFfMCcHkEEEAAAQRyVID7/xxdOIaNAAIIIIAAAggggAACCOSRAAEoy8UkAGUJSHMEEEAAAQQQcFIgqgcYixYtks6dO8v333+fct5XXXWVVyFi//33N3JZv369dOrUSd5//33f81u2bCkLFiyQunXrGvXJSfkn4HIASj8LGtIbP358xvCZVDjLuHMaIOCIAAEoRxYihGGcdNJJ8u6771bqSSs+jho1KoQr0AUCCMQpENX9Q5xz4toIIIAAAgjks0Dr1q29Kutlx8qVK70q7BwIIIAAAggggEA6Ae7/2R8IIIAAAggggAACCCCAAAJxCxCAslwBAlCWgDRHAAEEEEAAAScFonqA8cwzz0jfvn1951xcXCzdu3fPyGTcuHFegMTvqFevnmiFnR/96EcZ9cvJ+SPgcgBq3bp10qFDB9m4cWNW4P3795exY8eK32c2q05phIBDAgSgHFoMy6E88sgjcvvtt1fqpU6dOrJlyxbj8LPlMGiOAAIRCUR1/xDRcOkWAQQQQACBxAsQgEr8FgAAAQQQQACBrAS4/8+KjUYIIIAAAggggAACCCCAAAIhChCAssQkAGUJSHMEEEAAAQQQcFIgqgcY//3f/y133HGH75yzCUD985//lDPOOEO2bduWsl+di1aAOu+882Kx3rNnj6xYscKrbLVw4UL55JNP9o3jqKOOkvPPP18GDhzoBbTiDLHs2LFDpk+fLo8//rj84x//kF27dnnj1GpcJ598slx++eVy2WWXhfZfA/7uu+9k2bJl8sILL8j8+fNlw4YN+65ZBlSrVi3RAFuLFi2kW7ductFFF8nhhx+e8Tq6HIAKCvBdffXVMmPGDNm+fXvKeTdq1MhzbNasWcYuJg20QpVWWtPPpu6Pjz76SLZu3bqv6X777Se6j8866yzp06ePnH322VKjRg2Tro3O0X04Z84ceeKJJ0T/a9RffPGF106v27x5c7nyyitFK8cdeuihRv1xkoh+9vQzMW3aNFm8eLH861//2uda/rPXuHFjb10vvfTS0Nc1k3XItQBU+c/M3Llz5Z133vnBZ0a/U4855hjp0qWL95162mmnVWnwR8f35ptvet/1Oj5d/7KjQYMG0rFjR9HvnXPOOSf0cel3xxFHHCF79+6ttAX0e073GgcCCOSuQFT3D7krwsgRQAABBBBwW6Bhw4Y/GKDee3EggAACCCCAAAJBAtz/Bwnx5wgggAACCCCAAAIIIIAAAlELEICyFCYAZQlIcwQQQAABBBBwUiCqBxgvvviiXHzxxb5z7tmzp2iVKH1B3PT497//LRdccIFX5cnvmDlzphegSXcEhbNM+ijfv75kri9033LLLT94wdxvDG3atJG//OUvcsIJJ3inpBvPL37xC+/cdIcGQ5566qmUpzz88MP7qnB8/fXXXgWhu+++2wtGBB26RmPGjPFeYs/m0Otp6Ofee+8V/X9neqiThmE0lGV6uBqA2rlzpxfqevnll1NORauiLFmyRB544AEvgOR36PrddNNNphxG5+n+1WDVzTffLG+99ZZRGz1Jg0lalUrHfMghhxi3q3hiJvtEvy9GjBjhXbdatWqSLjBz4IEHyiuvvOKFTvyOMPdLus+hBsdef/11qfjSWflxBYV/NKA0a9YsOeiggwKtMzGt2Jmu64033ijDhg2T+vXrB16r/AnZeKZzM7l4OtswTcuPRcOuuhYa8l27dq3JML1zatas6VUxvOuuu7L6zKTzreiwZs0aLzD4xhtvBI5Pw1D63dKrV69Qw7n6nTd79uxK19e/o/XvWQ4EEMhdgajuH3JXhJEjgAACCCDgtgABKLfXh9EhgAACCCDgqgD3/66uDONCAAEEEEAAAQQQQAABBJIjQADKcq0JQFkC0hwBBBBAAAEEnBSI6gGGhpS0qsTu3bt95z1kyBDvBXJ9KbwqjzADUFq1RgMpkyZNymgKGs6YMmWKF9Z65JFHfKtlhRWA+vjjj0UDTatWrcponBqA0MohLVu2zKjdBx98IJdccomsXr06o3YVT9YwxqOPPuoFXkyqZmUTwLAaoGHj5cuXe5V1vv3225QtCgoKZOrUqfLss896lWL8jtNPP92rolW7dm3DK6c/TaupadhFKz5le+geKSoq8qrJZHps2rRJ+vbtKy+99FJGTTXYoeE6rWamQbnylW3KOkpqAEor5XXv3j2jYE4q/GzWNZvPX64FoN577z1vz5oEi/w2tQYGNQB84YUXGn2vlfVjEoA67LDDvM+GBnJTVV9K90HT7wINvWYSTE7Xn4Y5e/ToUekU/V7Xz74GrzgQQCA3BaK6f8hNDUaNAAIIIICA+wIEoNxfI0aIAAIIIICAiwLc/7u4KowJAQQQQAABBBBAAAEEEEiWAAEoy/UmAGUJSHMEEEAAAQQQcFIgqgcYGzdulPbt28v69evTzlurVmilEQ3n1KpVq0qMwgpAffnll9KnTx+ZN29eVuPWl8CnTZsmGhbSIFiqI4wAlFbi0kocH330UVbjPP7442XhwoVy9NFHG7XXNe/UqZO8//77RuebnPSnP/1JrrvuusBTswlgBHZqeYJWWNKqL+PHj/ftScNwupc2b97sBaX8qsro53XOnDnStWtXy1GJ99nUAIZtSE0HooEJDXBp8Mb0sN0nuh+0ks6ZZ55JAOo/6FrBSz/vpaWlpsuQ9jytTKaBu9atWxv1l83nL5cCUFrNSKskffXVV0YeQSdpdTzdw6aBo6AAlFY8e/LJJ72/U7M99O/HW2+9NaNglt+1tNKgBrK2b99e6ZThw4fL4MGDsx0m7RBAIGaBqO4fYp4Wl0cAAQQQQCAvBfT+sPw9XZMmTWTlypV5OVcmhQACCCCAAALhCnD/H64nvSGAAAIIIIAAAggggAACCGQuQAAqc7MftCAAZQlIcwQQQAABBBBwUiCqBxgmoY+KIFplSCtQnH/++aL/dVqTij/ZoIYRgNIXu7Uq0eOPP57NEPa10YCBBsX0xfpUh20ASkMiS5cutQ4j3XzzzTJq1KjANfn666+9gMCsWbOsXCo2btSokSxbtkyaNWuWtt9sAhihDjRFZ+vWrZMOHTqIhgJTHRose+2110TnqMfAgQNl7NixvsPSoNTkyZOlevXqWQ/9008/9Sp0hfnSk+7lxYsXy6mnnho4Lg0PatWrTCs/VexYq68999xzKW2TVgFKTbWinH5OwjwyCUBm8/nLlQDUjBkzvJCifveHeWRSdSmdr35/XHrppV71J5tDK3/p3xnNmze36WZfW7/vsxNPPNG6SlkoA6QTBBDISiCq+4esBkMjBBBAAAEEEEgrQACKDYIAAggggAAC2Qpw/5+tHO0QQAABBBBAAAEEEEAAAQTCEiAAZSlJAMoSkOYIIIAAAggg4KRAlA8wtLKMVrP57LPPMp67VsTQyi5aGapLly5e9aGwAlFhBKCefvpp6devX8bzyrSBbQAq0+v5nW8aQNIqQJdddllYl/1BP4899pjccMMNafvOJoARyWDLdTphwgQv2Od3aJBOA09l+3v58uXe5+bbb79N2USDRhpy+fGPf5zV0MMK76W6uFYa06pmNWvW9B2bhiN/85vfyKOPPprV+E0bJS0ApZ+PX/3qV6Y8GZ1nGoDM5vOXCwGov/3tb9KxY8eUlYwygvQ52bTqUpBvGGPRPrQy1dChQ0PpTu1atGiRsi8NYLZq1SqU69AJAghUrUCU9w9VOxOuhgACCCCAQP4LEIDK/zVmhggggAACCEQlwP1/VLL0iwACCCCAAAIIIIAAAgggYCpAAMpUyuc8AlCWgDRHAAEEEEAAAScFonyAoUGH4cOHy+233249dw1EXXHFFV6QRCtFVatWLes+bQNQW7Zs8V6G14BXukNf7B45cqT3gneNGjVk586dXsUbfbH8rbfeMhp/2AGoiy++WO677z45+eSTRU03b94sGtB54IEHAiubvPDCC6Lt/Q6tQKNhtRUrVvieo+s3ePBgadq0qbeGe/bsEa1GpIGy+++/X7766ivfttdcc41MnDgxrVtQQMDE02hhDE/SilhalWX+/PkpW2gVpyVLlsgZZ5yx78+D2uiJNgGFmTNnemPau3ev7yyOPfZYeeSRR6Rz585y0EEHeeu0Zs0aufvuu0Xb+x36ffLss89K9+7dfc8JWqOyhhX36ueffy7PP/+83HLLLbJjx47AFUhSACpozxxyyCHe97AGSps0aeJ9H+nxzTffyBtvvOHtJ92Hfodp6C5obVN9/lwPQJlWtTvllFO87/Zzzz1332fm448/lt///vei4bR0nzfdq1o97fTTT7f6fivfWNdcr62V3g499FDv+10DRxo+1DVPd5x11lleFT/97IdxqM3bb79dqSsN7P3hD38I4xL0gQACVSwQ5f1DFU+FyyGAAAIIIJD3AiUlJV4F5rKjXbt2UlxcnPfzZoIIIIAAAgggYC/A/b+9IT0ggAACCCCAAAIIIIAAAgjYCRCAsvMTAlCWgDRHAAEEEEAAAScFon6AEUW1mQYNGnghGg3T6EvemR62ASiTKkcPPfSQ3HbbbSmDWmry4IMPyrBhwwKHbhLYMQkQ6Av2U6ZMkW7duqWspKUvv/Tq1SvtS/oPP/xw2jDbq6++Kuecc47s3r075byCqpwsXLhQunbt6jsGk5fyswlgBC6CxQlB1Zw08KDhqNq1a//gKuPGjZMBAwb4XlkDbC+//LLUr18/o9EFBWW0Mw2aaUWqVFWcTEKNGoJ77rnnfNvrvMaPH+877v3220+eeOIJ0X2d6vtpw4YNXoBr1apVaeeepADURx99JO3bt5dNmzZVMjEJ15h8JwV9/vXCtp8/DUO2adNG/vWvf6VcW5Pvw/INg/oz+U4x+b7XANldd93lhUpTHe+88463Z3Wd/A6T6mlBvmV9awDx8ccfl3r16lW6nAZV9eVHDeP6HUcddZS8/vrr0rBhw4y+X/xO1mpvhYWFlf5Yg3UaKPZzC+XidIIAApEIRH3/EMmg6RQBBBBAAIGEChCASujCM20EEEAAAQRCEOD+PwREukAAAQQQQAABBBBAAAEEELASIABlxScEoCz9aI4AAggggAACbgpUxQOMXbt2yU033SSTJk0KFUFfmh4xYoT0798/o4pQNgEorZiiL4/PmTPHdy7XXXedF/BI91K3aTDM5IV/kwDU5MmTpW/fvr5j1mBLUDAlaCwaANDgV6rDL+hT/lytkKUhAA32pDq08teCBQukbt26vvMICggEzSHMDWpi6hcqWbdunXTo0EE2btyYckj6udU9qIGxTI6gQJZWr9EwXMVAVvlr6N7VamzTp09PeekDDjhAli5dKm3btq3050Hz0gZBQTk954MPPpAzzzzTqx7mdyQpAJVu35uGWbTC1vnnn+9bHUj3hlaBq1WrVmSfv6DAUqaf36D+ggJQQd9JpvtVz9MKSJ06dZKtW7dm/ZkO+n7TjrXi4Ny5c72qT37HP/7xD+/7Zfv27SlPMfnsZPK9o9c57LDDUlYZ1GBunz59MumOcxFAwAGBqrh/cGCaDAEBBBBAAIG8ECAAlRfLyCQQQAABBBCIRYD7/1jYuSgCCCCAAAIIIIAAAggggEA5AQJQltuBClCWgDRHAAEEEEAAAScFquoBxp49e2TatGle1aYdO3aEatGjRw+ZOHFi2tBG+QvaBKDSVVrRazRq1EiWLVsmzZo1C5yjSYjD5IX/oACUSfhIB6svzV9wwQW+4w4ai66xhijWrFkjH374oaxcuVJWrFjhhVVGjhwpN9xwQ6BJurmYBDmCAgJBcwgcYAYnBIV9tPqJ7pUf//jHlXrV8NTVV1+dNjSooQENtlWvXt14VOlCapmEqubNm+ftFR1nqsMv2DVz5kz5+c9/7jte072qHQRVyTIJcYS5X2z3rk1YJ908dF01KIswQgMAACAASURBVHrzzTcHBkXVdMiQIaKftdNOO83733HHHSfNmzf3AixBlXpsPYMMMv38BvUXFIAKqmqnIaIXX3zR+O+ep59+Wvr16+e7/4M+00G+2rFJoEhDyfo59KsCZfLZMf7S+c+JGhyeMWNGpWadO3f2quBxIIBAbglU1f1DbqkwWgQQQAABBNwUKCoq+kFF1t69e8vo0aPdHCyjQgABBBBAAAGnBLj/d2o5GAwCCCCAAAIIIIAAAgggkEgBAlCWy04AyhKQ5ggggAACCCDgpEBVP8DQF681rPTggw/6VsLIBsqkck1ZvzYBqEWLFom+sO0X/Ljqqqvkz3/+s/i5lp+bSYUgkxf+gwJQan3nnXcGsga9XK+BF60OVKNGjcC+sj3BNkQSNAcTz2zHXrHdM888k7bqVpBnUMgoXYAq1RyCQg8nn3yyV32rfv36gQQbNmyQs88+W7QimlbmOuGEE6RFixZemKthw4ZSr169lJ+BdAEsvejYsWO9anEmR1AY0STEEeZ+sd27NmGdIAv1PPbYY+X666+XXr16ydFHH230HWWyDuXPsfUMMsj08xvUX1AAKmi/moSNyvt8+eWX0qVLFy8YmuoICtAG+Wr7119/XRo3bhy4dOn2q/79pdX2zjvvvMB+TE+YNWuWdOvWrdLpei39PjnyyCNNu+I8BBBwQKCq7x8cmDJDQAABBBBAIGcFCEDl7NIxcAQQQAABBGIX4P4/9iVgAAgggAACCCCAAAIIIIBA4gUIQFluAQJQloA0RwABBBBAAAEnBeJ6gKHVglatWiVPPvmk6MsY27dvt/bRCiejRo0KfLHfJgA1YcIEr4qV36EVPq644grjuWhFDK2M4XeYvPAfFIDSqjupXjyveM2gEEVQWMB40hVO1BDN0qVLvb3w7LPPyt69e1N2lUsVoL7++mu59NJL01Y2CQpPBIUlFOnee++VoUOHGtFryKBNmzaycePGlOdffvnlovvXJLxndMEKJ+3evVu0wo2G6FIdJoGl8u2CAl0m/QUFSkw+f2VjijMAZbJXyttpJaczzzxTevbs6YVcmjZtGlgdymTNbT2DAkuZrIeON6i/dN9pO3fulIsuusgLBaY6NET22muveVX/MjmCqrClCx4F+WbyHR0U7jL9e8N07vq9fsQRR6QMPpuGdE2vxXkIIBC9QFz3D9HPjCsggAACCCCQfwJaEVircpcdgwYNksGDB+ffRJkRAggggAACCIQuwP1/6KR0iAACCCCAAAIIIIAAAgggkKEAAagMwSqeTgDKEpDmCCCAAAIIIOCkgAsPMLQSkr6ovnjxYnn++edFK99ouCHT44ADDvCCNG3btk3b1CYA9dBDD4m+OJ7qqFmzpveyfKtWrYyHHvRCu8kL/+mCF9WrV5clS5bIGWecETgmm7BAYOf/OUHXeuvWrV4FFK0IMn/+fFm/fr1R81wKQC1fvtyrkPTtt9+mnJtpeELDTcOGDfP1Oemkk7w9f/jhhwcaBu21qEMIQYGSY445RkpKSozmUjbZa6+9Vp544omUc09SAEoBgr7X0m2Q/fbbz6vkpRWiNPRjsp9S9Re0x4K+z4K+g4LaVxxTUH/pAkNBgcGgCm5+3nPnzhVt63foi4m33HJLyj8O8tUw7dSpU0W/94OOoP0SdgBKx3PbbbfJ8OHDKw1NA3jr1q0LGjJ/jgACDgm4cP/gEAdDQQABBBBAwGkBAlBOLw+DQwABBBBAwGkB7v+dXh4GhwACCCCAAAIIIIAAAggkQoAAlOUyE4CyBKQ5AggggAACCDgp4OIDjPKBqMmTJ8uiRYt8qwJVRNUKM9om3QvgNi9+pwsbmQQuKo436CV7kxf+wxqTTVjAb3Nrpa/33ntPnnvuOe/F/NWrVxuvZcU+cyUApft3wIABMn78eN/PfP/+/WXs2LGB1Zb+8Y9/SIcOHdJWSAuqJFU2iKDgxcMPPyy33357ZN9TUeyvdJ9lk89jUKDE5PNXBhZnBSgdw5YtW6Rjx47eZ8z2OPbYY2XIkCFehSgNdpoetp5BeyST9dAxB/WXLgAVNJdrrrlGJk6caEqz77ygfvW7Y8yYMSn7DWqbiY/N34MZT/o/Dd59913R0GaqY9myZUZB3WyvTTsEEAhXwMX7h3BnSG8IIIAAAgjkjwABqPxZS2aCAAIIIIBAVQtw/1/V4lwPAQQQQAABBBBAAAEEEECgogABKMs9QQDKEpDmCCCAAAIIIOCkQC48wPjuu+9k9uzZMnjwYPnwww/TOjZq1Ej0RepmzZr5nmfz4rdtyKHioIJe0Dd5od3FANSOHTvkscceE33RRis+hXHkSgBq48aN0r59e+PKVrY2Xbp08QJmQUGVF198US6++GLfy0VR8aX8xYL2erowit+gCUD9UGblypWi+2H79u2228prf8ghh3if4169ekm1atUC+7QN6ATtEZPvw7D2XNBcsg0M/vOf//SCPtu2bUvpmW6OQWPKxMfm78HAjZDmhNNPP110n1Y8rr76at9qbjbXoy0CCEQjkAv3D9HMnF4RQAABBBDIPQECULm3ZowYAQQQQAABVwS4/3dlJRgHAggggAACCCCAAAIIIJBcAQJQlmtPAMoSkOYIIIAAAggg4KRALj3A2LVrl9x4443y9NNP+1rqfBYsWCDnnXee7zk2L36nCxtp+Or111+Xxo0bG691GC/8uxSA0upHGla74oorRENQYR65EoDSSleXXXZZmFNP29cBBxwgS5culbZt26Y9jwBUZZ6wAiW7d+8WrT5XXFyccg1M9m7Qd4FpQEwDNt27d5e1a9eGtgf79u3rBaFq1aqVtk9bzyCDTAI+OtCg/mwqQGUbgAoaU74HoHQf/epXv6q0j3RvffbZZ1KjRo3Q9i0dIYBAdAK5dP8QnQI9I4AAAgggkBsChYWFUlRUtG+wo0ePlt69e+fG4BklAggggAACCMQqwP1/rPxcHAEEEEAAAQQQQAABBBBAQEQIQFluAwJQloA0RwABBBBAAAEnBaJ4gKEVm7S6hb6Ir9VwVqxYIWvWrPH+p0GAuXPnSt26dbPy2Lx5s5x99tlpX+7XF6xvuOEG3/6jCkAdeOCB8sorr8hpp51mPLcNGzZImzZtPKdUh8kL/y4FoDQAotVi9u7da2xgeqJJiMQ2gGE6Fr/zvv76a7n00ktl/vz5tl1l1L5///4yduxYvenzbRcUgBo5cqTccsstGV03k5ODgh+mAZ/y13SlAtTOnTvloosukpdffjklicneDdNH9+H06dPlvvvuC6yaZ7qGN998s4waNSrtHrP9/AUZmHwflp9PUH9xBKCSXgFKg8z169eXb775ptLWmzRpkujfZxwIIOC+QBT3D+7PmhEigAACCCCQmwIEoHJz3Rg1AggggAACLghw/+/CKjAGBBBAAAEEEEAAAQQQQCDZAgSgLNefAJQlIM0RQAABBBBAwEmBsB9g/Pvf/5YLLrhAXn311ZTzzSYkVLGja6+9Vp544glfz6DKHDYBqLvuukseeuihlNeuXr26LFmyRM444wzjtbYNDOiFXAlA/e1vf5OOHTvK9u3bjeevVT80ANazZ0+vateQIUPkr3/9a8r2LVu29Kp7pQvPheFpPPgUJy5fvtwL6H377bc23WTcVquPLVu2TJo1a+bbVoOH+tn0O4I+NxkPqkKDL774Qjp37iyrVq1K2VU2Aah0n0eT75qw9otrAagyYK3Itn79epk4caI8+eST8sknn2S9jCaVxmw9gwJLLgWgrrnmGs810yPI6M4775QHH3wwZbdBbTPxsfl7MNM5Vzz/8ssvlylTplTqRr8DtJodBwIIuC8Q9v2D+zNmhAgggAACCOSuQEFBgZSUlOybgP6Ha9q1a5e7E2LkCCCAAAIIIFBlAtz/Vxk1F0IAAQQQQAABBBBAAAEEEPARIABluTUIQFkC0hwBBBBAAAEEnBQI+wHG7t27pU+fPqIvVPgdWqnmpptuytpDA0gafPA7goIcNi9+//73v5dBgwb5Xvvpp5+WK664wnhuM2bMEH0Zxe8weaHdhQCUrnu/fv1k6tSpaed+5JFHSt++fb05//SnP5UaNWr84Px0czEJyIQZEDBexP+cqGGTAQMGyPjx4zNtGsr5QZ+rIJtsAx2mg9fKLz//+c/lpZdeStnk5JNP9iooaXUYkyPou4YAVGXFzz//XBYvXixFRUUyb9480TXJ5EgXztF+gvZY0PeZSwGooLFomFD/nqv4HRbkGVSJLV0FQ1vf8mOz+XswaI5Bf75w4UIvDJnqWLdunTRt2jSoC/4cAQRiFgj7/iHm6XB5BBBAAAEE8lqAAFReLy+TQwABBBBAIFIB7v8j5aVzBBBAAAEEEEAAAQQQQAABAwECUAZI6U4hAGUJSHMEEEAAAQQQcFIgigcYQS9Wn3766TJ//nypXbt2xiZBoQftMMoA1KJFi7wXtzXskuq46qqr5M9//rP4uZZvo31cffXVMmnSJF+HoMCANnQhAPXPf/7Tq3y1bdu2lHPRMIpW/OjWrVtam1wOQG3evNmr/rR27dqM93UYDYI+Vxs2bPCqbW3cuDHl5TINdFx//fXy/PPPyzHHHCMtWrSQ0047TZo0aSIaZNIQU6pgSLrqbfXq1fMqx/3oRz8y4vjss89EQ3Fr1qzx3XOvvPKKNy6/I6xASVBY5qijjpLXX39dGjZs6DuWoD5MAoBGcOVO0mptWpFLQznPPvtsYIWoc889V1544QXRym2pDlvPIAOT78Py4wrqL51pUDXDo48+Wl577TXR6muZHDZVBG19y48z6O/pmTNnet/XURz6d1/jxo1T7jetAjhs2LAoLkufCCAQokAU9w8hDo+uEEAAAQQQQKCcAAEotgMCCCCAAAIIZCvA/X+2crRDAAEEEEAAAQQQQAABBBAIS4AAlKUkAShLQJojgAACCCCAgJMCUTzACAoJKcTkyZO9SkCZHh988IGceeaZoi+2+x1BVZhsXvz+6KOPpH379rJp06aUl9eAg4YujjvuuMCprV692gvMaJDD7zB54d+FAFRQVZOgUJrOX1+K1z3x17/+NSWHSQAkzIBA4AJWOEGrX1122WWZNgvt/OrVq8uSJUu8IFqqY+fOnXLRRRd5VZZSHUcccYQX6NBAU9DxxRdfeEFADc+kOlq2bCkLFiyQunXr/uCPJ0yYIDfeeKNv9xqS0wpyJodWMNLQll8YMYwKUKahsKAAYNQBqG+++cb7HtEwmH5H6udA//fJJ594a/7EE08EhjL37Nkj06ZN8z6De/fuTbkEQVW6bD9/QYElk+/D8gMP6i/oO2XgwIGildX8jkz2q/ahFbg6deokf/vb31J2GRSqsvUtf1GbvwdNPp9B59xzzz3ywAMPVDpNqwRqWNMkRBx0Df4cAQSiE4ji/iG60dIzAggggAACyRZo3bq1lJaW7kNYuXKl9x8v4UAAAQQQQAABBIIEuP8PEuLPEUAAAQQQQAABBBBAAAEEohYgAGUpTADKEpDmCCCAAAIIIOCkQBQPMIIqsyhEnTp1vCpQ+iKG6bFr1y655pprpKioyLeJSejB5sVvkwpU1113nYwfP172339/33F+9913csUVV8j06dPTTt/khX8XAlA2pmUAQaGaoLCC9hNmQMB0X+p5X3/9tVx66aXenvY7+vfv74Upsn2xf926ddKhQwffCk563aBrpKs+o+1Ng4nLly/3wnvffvttyun6jSOoXc+ePeWZZ55J+9nRC5p8fky+C95++23PVKv9pDr8glwVzw0Kv0UZgAoKZQaFasrPJajqkYbjSkpK5PDDD0/pZfv5CwosmXwflh9YUH9B3ylBITvdOxr+NK1mqOHcfv36Zf0dYetb/sJhfGdn8h1Z8dyPP/5YmjVrlrILDVFrtTEOBBBwVyCK+wd3Z8vIEEAAAQQQyG0BAlC5vX6MHgEEEEAAgTgFuP+PU59rI4AAAggggAACCCCAAAIIqAABKMt9QADKEpDmCCCAAAIIIOCkQFQPMIYOHSrDhg1LO+f69et71X7OO++8wFDItm3bRINFM2bMSNvn6aef7oVQ0r2Qbvvid1DYQQf40EMPyW233SbVqlWrNF4NcmkVHH0ZPugweeE/FwJQQVW51EGDbVpBya+ij1Y2mjNnjhx88MG+bGEGBILWpvyfBwV79HOmFZF0r2d7qMuAAQO8cJ3f0ahRI1m2bJlvsCBonMcff7wsXLhQNDTjd2gIUPevVhVKdehcdZ26du1a6Y+//PJL6dKli6xYsSJl2/3228+rQlRQUJCWKShIoo1NAlBBAZkDDjhAli5dKm3btvUdz5YtW6Rjx46iFd38jigDUFr9Sb3U3O/Q76M77rgj8HvWNoRo+/kLWg/TilxlDkH9BQWgNm/e7AX91q5d62urf5/ceuutgbb6X1nXvb99+/aUfZnsNVvf8he2/Xsw2++x8u3UXysmVjw0HGzy92MYY6APBBDITiCq+4fsRkMrBBBAAAEEEEgnoJXKyx/pKqojiQACCCCAAAIIlBfg/p/9gAACCCCAAAIIIIAAAgggELcAASjLFSAAZQlIcwQQQAABBBBwUiCqBxgaBtAXx7UaVNDRqlUr7wVyDbgcdthh+0JD+qL4mjVrZNKkSd7/tOpL0KEVdm666aa0p9m++P3555/L+eefL2+88Uba6+i8Ro0a5VW50mpQGv6YO3eu3H333fLhhx8GTcX781wJQE2YMMELxfgd6YI1GuzRKioafvrqq698+zAJkYQZEDBaoP+cFFRZySSYZ3K9oACT9pHuM2BSqeqcc86RZ599VurVq1dpSLpWf/nLX7xKbHv37k055ObNm8vixYu9z3KqIygcqdXhZs+eLe3atUt5fQ1IXX755b7XL2tkEoAKqnikfWklmuLi4pShSg1m9ujRQ5YsWZJ2+Uz2rk1YJyiUqcEyDZv26tXLN6ija6v9aPjEL4SoAbwxY8b4ztX28xdkYBKCLD+4oP6CAlDaV9DfF3rOvffeK/od4Ff175133vEqxGm1Lr/DpPqZrW/5awfNa+bMmdKtWzeTr6Wsz3nyySfl6quvrtS+Ro0a3m+HWrVqZd03DRFAIFqBqO4foh01vSOAAAIIIJBMAQJQyVx3Zo0AAggggEAYAtz/h6FIHwgggAACCCCAAAIIIIAAAjYCBKBs9P7/l5oIQFkC0hwBBBBAAAEEnBSI6gGGvkD/8MMPy5133lll8w4KXpQNJIwXv/XlcH2h3S8EEtakcyUA9eqrr4oGZ7Q6kN9x7LHHyiOPPCJaxUVfcNfKNVpd5/e//71XdSjoMAmRhBkQCBpP2Z+bVInRz8Ltt99u2qXveUEVlLRhUNjKZO8ecsgh3rpccsklcuihh8qePXu80N7vfvc7L4yY7vjjH/+YNgy3bt066dChg2zcuDFtPxqoUzOtRqWfMw1DanhQx29ymASg9HtKAxhBc6oYZtQQ5PPPPy+33HKL7NixI3A4JnvXJqxjGsrs16+fDBo0SE488UTvM6iHBk3//ve/y/3335/2c5iuslcZgO3nL6gClQa5RowYsS/k+t5778msWbPk2muv9fZpxcPGtKwvkwpfeu4pp5wiGu7TwNxBBx3kfWY+/vhjb7yPPfZY2j2i1RD1u1D/Dkt32PqW7zuMvwcDN37ACVoN8fDDDxf9/1Y8NFR7/fXX216C9gggEJFAVPcPEQ2XbhFAAAEEEEi0AAGoRC8/k0cAAQQQQMBKgPt/Kz4aI4AAAggggAACCCCAAAIIhCBAAMoSkQCUJSDNEUAAAQQQQMBJgSgfYGhYo6CgQF566aXI564vxmtlGL1e0BHGi99ajap///7y+OOPB10u7Z+rv1+1FW2YKwEordah1VQ0pBLVYRJoCTMgYDqPoOo7WtFo2bJl8uMf/9i0y7TnjRs3TrQSj98RFFQJa++mur4Gm7SaV+3atdPOYeTIkTJ48OBQPPw6Mdkv2jZo/UwHme6zHHUASsdoEmwznUuq8y666CLvO7ZmzZq+3dh+/jQUqd/hc+bMMR7qwQcf7H2+fvazn1VqE0YASjvVgGbXrl0jCbxm8neXrW95oDD+HjRepDQn/vKXv0wZQGzbtq2UlJSEcQn6QACBCASivH+IYLh0iQACCCCAQGIFSktLvarkZUeTJk1k5cqVifVg4ggggAACCCCQmQD3/5l5cTYCCCCAAAIIIIAAAggggED4AgSgLE0JQFkC0hwBBBBAAAEEnBSI+gHG+vXrpVOnTvL+++9HOn99mfvWW28Vv/mUv3hYL37bBryOP/54ue++++Saa66Rr776KqVPrgSgdPBBriYbQMMA6apqvfDCC3LxxRf7dhVmQMBkvF9//bVXCWz+/Pm+p2vFq+Li4n0Vd0z6TXeOSQWlPn36yOTJk6V69eopu9LP5YUXXiirV6+2Hc6+9hr0UofyL1f5db5z507p3r27UeWvdANMFzoyDUCZVvhJNw7dt3fccYeMHj065We5KgJQGqQcPnx4KJXGKs5V13bx4sVy6qmnpt0vYXz+7rrrLnnooYeM92W6dQ4rAKW248ePl5tvvjn0EFQmf3eF4VsGG/R9rYG6bt26Ga9Dtie+8sorXng21bF27VqvWhkHAgi4JxD1/YN7M2ZECCCAAAII5KYAAajcXDdGjQACCCCAgCsC3P+7shKMAwEEEEAAAQQQQAABBBBIrgABKMu1JwBlCUhzBBBAAAEEEHBSoCoeYHz88cfSs2dPWbVqVSQG999/v/fS//7772/Uf5gvfm/btk2uu+46mTFjhtG1y0466aSTvDYafDrzzDPzIgBlGwg75phj5KmnnpLCwkLfvaKVj8aMGeNrHWZAwGRBly9fLmeffbZ8++23vqdPmTJFNJAU1qFhDHXQQIbfYVJ1KswQlH72tJKShppMD9tw5LnnnistW7b0gnepDtMAlLa1qZ6k4ae//vWvcuyxx3pBjlRhxqoIQOk8tLrXb3/7W9EKW2EdupemT58u5513XmCXYXz+TD5TFQfiF9YJKwCl19PPnYYKr732Ws/Z9tB98+ijj3qVBE2Cu3q9MHzLxh3m34O2Fs2aNRP9nVDx0L/XH374YdvuaY8AAhEIVMX9QwTDpksEEEAAAQQSJ0AAKnFLzoQRQAABBBAIVYD7/1A56QwBBBBAAAEEEEAAAQQQQCALAQJQWaCVb0IAyhKQ5ggggAACCCDgpEBVPcDYtWuX92L+2LFjQ3PQwMGf/vQnOeecc4xfINeLh/3it74Mr6Gce+65R7QiUNBx0003yYMPPiiHHHJIKC+0X3nllV5wKNWRSQgkjLDAhg0bvIpImYbd2rZt64VImjZtKgMHDvTdJxocW7p0qRx++OEp5xtmQCBoHfXPhw4dKsOGDfM99eijj5bXXntNGjVqZNKd8Tnz5s0TrSyloQy/49577/XGl+7QAN+NN97oBVyyPZo0aeIFQ/yquKTrN9v90qNHD5k4caI89thjXuUl272fbYWf+vXrS1FRkXTs2DHtZ7mqAlDqsGfPHvnLX/7irattUEe/Y5999lk55ZRTjLZHGJ8/HbOGgh5//HGja+pJWmEtVfgujO+0ioNYs2aNXHXVVfLGG28Yj6/iier6xBNPZPyZCcO3bCxh/z2YNYaIPPDAA97fnxWPBg0ayKZNm0TDYhwIIOCWQFXdP7g1a0aDAAIIIIBA7gmUlJRIQUHBvoG3a9fOu3/iQAABBBBAAAEETAS4/zdR4hwEEEAAAQQQQAABBBBAAIEoBQhAWeoSgLIEpDkCCCCAAAIIOClQ1Q8w1q1b573sPGnSJNm7d29WJvry+JAhQ7yqUjVr1sy4j6he/NaQ15w5c7wX21euXClffPGFNzZ9ebt58+bSt29f6devnzRs2HDfmINeaL/zzju9sFS6w6UAlI5zx44dctddd8m4ceMC10bXTwNEGgorW8ugcE+6ikpBnr/4xS+8cEgYx+bNm73qT2vXrvXtToMcGvozrfBiOi6tttWlSxdZsWKFb5OgsFhZQw3/LFmyxAudpJtLxQvpemklKl1rDfNle2QSjtTraOipV69eUq1atbRhxkzCf2Vjf/nll+Waa66RDz/8MHA6WglIv0vq1avnnZtu71VlAKps4Bou0xBcNt+1GjzRQIrOMZPv2LA+f5nsCZ2vVgnSakEVjygCUHoNDZnpXtHwXSZBqFTfd4EbrdwJYflql1H9PZjJfMrO/eSTT6Rx48YpA52zZ8/2wp4cCCDglkBV3z+4NXtGgwACCCCAQO4IEIDKnbVipAgggAACCLgowP2/i6vCmBBAAAEEEEAAAQQQQACBZAkQgLJcbwJQloA0RwABBBBAAAEnBeJ6gKFVPt5++2158cUXvQo5GrzQl9UrhqL0RfwjjzxS2rdvL127dhX9r9UeeuihTlpmM6igF9r9XuzP5lpV3aa0tFQ0rKSVnbRqSlk1mlq1akmbNm28KipaLUr//zniF9Ag1Pr1673/GrRWhHrvvff2hfh0dPvvv78cc8wxXtUa/S9Ia+U1/b+FdXz++edeWEerSZXfL3Xr1pXWrVt7AS39Dih/zXQhjmwCUDoXDbdosEyrui1evFi2bt3qTbF8kPGyyy4TrXyVC8c333zjVU177rnnvNCOBqM0YFT+0FCmhrQ0VNenTx854YQTvIBZ3Id+h0yYMEGmTp36g1Cafmccd9xxcuGFF3qVn7RCVVzj1SDkrFmzvL/L9OXCsv1S/jOjrrpnTjvttFA/M3GvT5jX79y5syxcuLBSl1rtzaZCXZhjpC8EEPg/gbjuH1gDBBBAAAEEEMhMgABUZl6cjQACCCCAAAI/FOD+nx2BAAIIIIAAAggggAACCCAQtwABKMsVIABlCUhzBBBAAAEEEHBSgAcY8S5LUABKq93ccMMN8Q6SqyPgqEAUAShHp8qwEMhrAQ3LXn755ZXmqIHHLVu2SJ06dfJ6/kwOhG5HzQAAIABJREFUgVwT4P4h11aM8SKAAAIIJFWgqKhICgsL902/d+/eMnr06KRyMG8EEEAAAQQQyFCA+/8MwTgdAQQQQAABBBBAAAEEEEAgdAECUJakBKAsAWmOAAIIIIAAAk4K8AAj82X55S9/KbNnz5Z69erJ6aefLk2bNpWf/OQnXgWVo48+2vu/m1bGmTt3rlxwwQW+g5gzZ46cf/75mQ+SFggkQIAAVAIWmSkmQkArldWvX79SdTKdvFZjGzBgQCIcmCQCuSLA/UOurBTjRAABBBBIugABqKTvAOaPAAIIIICAnQD3/3Z+tEYAAQQQQAABBBBAAAEEELAXIABlaUgAyhKQ5ggggAACCCDgpAAPMDJfliuvvFKeeuop34bVq1eXJUuWyBlnnJG28++//957qXv8+PEpzzv44INl2bJl8rOf/SzzQdICgQQIEIBKwCIzxcQI3HjjjTJhwoRK823RooVotUQOBBBwR4D7B3fWgpEggAACCCCQTmDEiBEycuTIfacMGjRIBg8eDBoCCCCAAAIIIGAkwP2/ERMnIYAAAggggAACCCCAAAIIRChAAMoSlwCUJSDNEUAAAQQQQMBJAR5gZL4sAwcOlLFjx6ZtePfdd8t9990nfr7auLi4WHr16iV79+5N2VfLli1lwYIFUrdu3cwHSQsEEiBAACoBi8wUEyOwYsUKadOmTcr5rl27Vk488cTEWDBRBFwX4P7B9RVifAgggAACCPyvAAEodgICCCCAAAII2Ahw/2+jR1sEEEAAAQQQQAABBBBAAIEwBAhAWSoSgLIEpDkCCCCAAAIIOCnAA4zMl2XmzJny85//PLChVrPQ/7Ju06ZNpVq1at7527dvlzVr1shjjz0mkydPTtvHvffeK0OHDg28DicgkFQBAlBJXXnmna8CJ510krz77ruVpldYWCijRo3K12kzLwRyToD7h5xbMgaMAAIIIJBQAQJQCV14po0AAggggEBIAtz/hwRJNwgggAACCCCAAAIIIIAAAlkLEIDKmu5/GxKAsgSkOQIIIIAAAgg4KcADjMyXZfPmzXL22WeLVqSI6qhfv74sXbpUmjdvHtUl6BeBnBcgAJXzS8gEEPiBwPDhw+W2226rpFKnTh3ZsmWL7L///oghgIADAtw/OLAIDAEBBBBAAAEDAQJQBkicggACCCCAAAK+Atz/szkQQAABBBBAAAEEEEAAAQTiFiAAZbkCBKAsAWmOAAIIIIAAAk4K8AAju2V5+umnpV+/ftk1Nmh19913y3333Sd+62PQBacgkPcCBKDyfomZYMIEtm7dKkcccYTs3bu30sxnzJghl156acJEmC4Cbgpw/+DmujAqBBBAAAEEKgpoJdWioqJ9/+fRo0dL7969gUIAAQQQQAABBIwEuP83YuIkBBBAAAEEEEAAAQQQQACBCAUIQFniEoCyBKQ5AggggAACCDgpwAOM7Jblu+++k4EDB8pjjz2WXQdpWnXt2lWmTp0qtWvXDr1vOkQgnwQIQOXTajIXBP5XoFu3bjJr1qxKHPp/nzlzJkwIIOCAAPcPDiwCQ0AAAQQQQMBAgACUARKnIIAAAggggICvAPf/bA4EEEAAAQQQQAABBBBAAIG4BQhAWa4AAShLQJojgAACCCCAgJMCPMDIflk0BKUBjHvuuSf7Tiq0/PWvfy2PPPKI1KpVK7Q+6QiBfBUgAJWvK8u8kiyglZ4KCgoqEey3336yadMmadCgQZJ5mDsCTghw/+DEMjAIBBBAAAEEAgX0d3VJScm+84qLi6Vdu3aB7TgBAQQQQAABBBBQAe7/2QcIIIAAAggggAACCCCAAAJxCxCAslwBAlCWgDRHAAEEEEAAAScFeIBhvyxr1qyRQYMGybx587LurE2bNjJ69Ghp3bq170OlrDunIQJ5KkAAKk8XlmklWkDDxYcddphs3769ksOIESO8v285EEAgXgHuH+L15+oIIIAAAgiYChCAMpXiPAQQQAABBBBIJcD9P/sCAQQQQAABBBBAAAEEEEAgbgECUJYrQADKEpDmCCCAAAIIIOCkAA8wwluWb775Rl599VVZsGCBvPLKK7Jhwwb59NNPZe/evT+4SN26db2Xu9u3by9du3aVzp07S+3atcMbCD0hgAACCCCQwwKFhYXy6KOPVprBiSeeKGvXrs3hmTF0BPJDgPuH/FhHZoEAAgggkP8CBKDyf42ZIQIIIIAAAlEKcP8fpS59I4AAAggggAACCCCAAAIImAgQgDJRSnMOAShLQJojgAACCCCAgJMCPMBwclkYFAIIIIAAAokVePvtt+WUU05JOf+VK1dKq1atEmvDxBFwQYD7BxdWgTEggAACCCAQLKBVxktLS/edqL+lmzRpEtyQMxBAAAEEEEAAARHh/p9tgAACCCCAAAIIIIAAAgggELcAASjLFSAAZQlIcwQQQAABBBBwUoAHGE4uC4NCAAEEEEAg0QKnnnqqvPXWW5UMfvWrX8kf/vCHRNsweQTiFuD+Ie4V4PoIIIAAAgiYCRCAMnPiLAQQQAABBBBILcD9PzsDAQQQQAABBBBAAAEEEEAgbgECUJYrQADKEpDmCCCAAAIIIOCkAA8wnFwWBoUAAggggECiBcaMGSM333xzJYM6derIli1bZP/990+0D5NHIE4B7h/i1OfaCCCAAAIImAs0bNjwByd/+umn5o05EwEEEEAAAQQSL8D9f+K3AAAIIIAAAggggAACCCCAQOwCBKAsl4AAlCUgzRFAAAEEEEDASQEeYDi5LAwKAQQQQACBRAts375dDjvsMPnuu+8qOUyZMkX69OmTaB8mj0CcAtw/xKnPtRFAAAEEEDAXIABlbsWZCCCAAAIIIFBZgPt/dgUCCCCAAAIIIIAAAggggEDcAgSgLFeAAJQlIM0RQAABBBBAwEkBHmA4uSwMCgEEEEAAgcQL9OjRQ4qLiys5dO7cWebPn594HwAQiEuA+4e45LkuAggggAACmQkQgMrMi7MRQAABBBBA4IcC3P+zIxBAAAEEEEAAAQQQQAABBOIWIABluQIEoCwBaY4AAggggAACTgrwAMPJZWFQCCCAAAIIJF5g9uzZctFFF1Vy0N8uGzZskCOPPDLxRgAgEIcA9w9xqHNNBBBAAAEEMhMoLS2V1q1b72vUpEkTWblyZWadcDYCCCCAAAIIJFqA+/9ELz+TRwABBBBAAAEEEEAAAQScECAAZbkMBKAsAWmOAAIIIIAAAk4K8ADDyWVhUAgggAACCCReYO/evXLEEUfI1q1bK1k8+OCDcueddybeCAAE4hDg/iEOda6JAAIIIIBAZgIEoDLz4mwEEEAAAQQQqCzA/T+7AgEEEEAAAQQQQAABBBBAIG4BAlCWK0AAyhKQ5ggggAACCCDgpIDfA4wvvvjCyfEyKAQQQAABBBBIjsDQoUPl0UcfrTThpk2byrp165IDwUwRcEiAF6AcWgyGggACCCCAgI8AASi2BgIIIIAAAgjYCnD/bytIewQQQAABBBBAAAEEEEAAAVsBAlCWggSgLAFpjgACCCCAAAJOCvg9wHBysAwKAQQQQAABBBBAIBECtWrVkoYNG0qTJk2kU6dO0qdPH2nWrFki5u76JHkByvUVYnwIIIAAAgiIlJSUSEFBwT6Kdu3aSXFxMTQIIIAAAggggICxAPf/xlSciAACCCCAAAIIIIAAAgggEJEAAShLWAJQloA0RwABBBBAAAEnBQhAObksDAoBBBBAAAEEEECggsCFF14oo0aNkuOPPx6bGAV4ASpGfC6NAAIIIICAoQABKEMoTkMAAQQQQAABXwHu/9kcCCCAAAIIIIAAAggggAACcQsQgLJcAQJQloA0RwABBBBAAAEnBQhAObksDAoBBBBAAAEEEEDAR2DIkCEybNgwfGIS4AWomOC5LAIIIIAAAhkIEIDKAItTEUAAAQQQQCClAPf/bAwEEEAAAQQQQAABBBBAAIG4BQhAWa4AAShLQJojgAACCCCAgJMCBKCcXBYGhQACCCCAAAIIIJBG4Mwzz5Ti4mKpX78+TlUswAtQVQzO5RBAAAEEEMhCoKioSAoLC/e17N27t4wePTqLnmiCAAIIIIAAAkkV4P4/qSvPvBFAAAEEEEAAAQQQQAABdwQIQFmuBQEoS0CaI4AAAggggICTAgSgnFwWBoUAAggggAACCCAQINCqVStZtmyZ/Nd//RdWVSjAC1BViM2lEEAAAQQQyFKAAFSWcDRDAAEEEEAAgX0C3P+zGRBAAAEEEEAAAQQQQAABBOIWIABluQIEoCwBaY4AAggggAACTgr4PcCoU6eOk+NlUAgggAACCCCQPIHdu3fLzp07kzdxZhwo0LNnT5k2bVrgeZwQngAvQIVnSU8IIIAAAghEJTBixAgZOXLkvu4HDRokgwcPjupy9IsAAggggAACeSjA/X8eLipTQgABBBBAAAEEEEAAAQRyTIAAlOWCEYCyBKQ5AggggAACCDgpwAMMJ5eFQSGAAAIIIIAAAokW+Oyzz2TVqlWycuVKGT58eNoA3AsvvCAXX3xxor2qcvLcP1SlNtdCAAEEEEAgOwECUNm50QoBBBBAAAEE/k+A+392AwIIIIAAAggggAACCCCAQNwCBKAsV4AAlCUgzRFAAAEEEEDASQEeYDi5LAwKAQQQQAABBBBA4D8Cn3zyiVx55ZWyaNGilCannnqq/M///I/4/a4FMlwB7h/C9aQ3BBBAAAEEohAgABWFKn0igAACCCCQLAHu/5O13swWAQQQQAABBBBAAAEEEHBRgACU5aoQgLIEpDkCCCCAAAIIOCnAAwwnl4VBIYAAAggggAACCFQQuOCCC2Tu3LkpXbRSVKtWrTCrAgHuH6oAmUsggAACCCBgKUAAyhKQ5ggggAACCCDg+x+a+f7779FBAAEEEEAAAQQQQAABBBBAoEoECEBZMhOAsgSkOQIIIIAAAgg4KcALjE4uC4NCAAEEEEAAAQQQqCCwZcsWOf7442XHjh2VbO69914ZOnQoZlUgwP1DFSBzCQQQQAABBCwFCgsLpaioaF8vo0ePlt69e1v2SnMEEEAAAQQQSJIA9/9JWm3migACCCCAAAIIIIAAAgi4KUAAynJdCEBZAtIcAQQQQAABBJwU4AGGk8vCoBBAAAEEEEAAAQRSCAwYMEDGjRtX6U8uvPBCmTVrFmZVIMD9QxUgcwkEEEAAAQQsBQhAWQLSHAEEEEAAAQSoAMUeQAABBBBAAAEEEEAAAQQQiF2AAJTlEhCAsgSkOQIIIIAAAgg4KcALjE4uC4NCAAEEEEAAAQQQSCEwdepUueyyyyr9yU9+8hN55513MKsCAe4fqgCZSyCAAAIIIGApUFBQICUlJft6KS4ulnbt2ln2SnMEEEAAAQQQSJIA9/9JWm3migACCCCAAAIIIIAAAgi4KUAAynJdCEBZAtIcAQQQQAABBJwU4AGGk8vCoBBAAAEEEEAAAQRSCJSWlspRRx1V6U/q1KkjX3zxBWZVIMD9QxUgcwkEEEAAAQTKCejvnyZNmmRkQgAqIy5ORgABBBBAAIEUAtz/sy0QQAABBBBAAAEEEEAAAQTiFiAAZbkCBKAsAWmOAAIIIIAAAk4K8ADDyWVhUAgggAACCCCAAAI+Avx+jXdr4B+vP1dHAAEEEEiWwIgRI2TkyJEyaNAgGTx4sPHkCUAZU3EiAggggAACCPDvL+wBBBBAAAEEEEAAAQQQQAABRwUIQFkuDAEoS0CaI4AAAggggICTArzA6OSyMCgEEEAAAQQQQAABHwF+v8a7NfCP15+rI4AAAggkQ6CkpEQ0xFR2aAWo0aNHS7t27YwAWrduLVo5quxYuXJlRlWkCgsLpXHjxhmFrowGxkkIIIAAAgggkDMC3P/nzFIxUAQQQAABBBBAAAEEEEAgbwUIQFkuLQEoS0CaI4AAAggggICTAjzAcHJZGBQCCCCAAAIIIICAjwC/X+PdGvjH68/VEUAAAQSSIVBUVCQaQip/ZBKCsglAla8elWnlqWSsDrNEAAEEEEAgGQLc/ydjnZklAggggAACCCCAAAIIIOCyAAEoy9UhAGUJSHMEEEAAAQQQcFKABxhOLguDQgABBBBAAAEEEPAR4PdrvFsD/3j9uToCCCCAQDIEtHqThpgqHhqCKi4uDqzm1LBhwx80/fTTTwPh9JoautLqU+UPrTql1+RAAAEEEEAAgWQJcP+frPVmtggggAACCCCAAAIIIICAiwIEoCxXhQCUJSDNEUAAAQQQQMBJAR5gOLksDAoBBBBAAAEEEEDAR4Dfr/FuDfzj9efqCCCAAALJEShfian8rE1CUJkGoPzCT3rd0aNHS+/evZMDz0wRQAABBBBAwBPg/p+NgAACCCCAAAIIIIAAAgggELcAASjLFSAAZQlIcwQQQAABBBBwUoAHGE4uC4NCAAEEEEAAAQQQ8BHg92u8WwP/eP25OgIIIIBAcgS0EpOGoFIdQSGoTAJQftWm9Lp6nZUrVyYHnZkigAACCCCAwD4B7v/ZDAgggAACCCCAAAIIIIAAAnELEICyXAECUJaANEcAAQQQQAABJwV4gOHksjAoBBBAAAEEEEAAAR8Bfr/GuzXwj9efqyOAAAIIJEvArwqUKviFkyoGmtKFmNKFrPQaVH9K1n5jtggggAACCJQX4P6f/YAAAggggAACCCCAAAIIIBC3AAEoyxUgAGUJSHMEEEAAAQQQcFKABxhOLguDQgABBBBAAAEEEPAR4PdrvFsD/3j9uToCCCCAQLIEioqKpLCw0HfS7dq1k+Li4h/8uWkAKij8RPWnZO01ZosAAggggEBFAe7/2RMIIIAAAggggAACCCCAAAJxCxCAslwBAlCWgDRHAAEEEEAAAScFeIDh5LIwKAQQQAABBBBAAAEfAX6/xrs18I/Xn6sjgAACCCRLoGKYKdXse/fu7VVqKjtMAlBBwSrti+pPydprzBYBBBBAAIGKAtz/sycQQAABBBBAAAEEEEAAAQTiFiAAZbkCBKAsAWmOAAIIIIAAAk4K8ADDyWVhUAgggAACCCCAAAI+Avx+jXdr4B+vP1dHAAEEEEieQEFBgWi1pnTHoEGDZPDgwd4pQQGoESNGyMiRI9P2R/Wn5O0zZowAAggggEBFAe7/2RMIIIAAAggggAACCCCAAAJxCxCAslwBAlCWgDRHAAEEEEAAAScFeIDh5LIwKAQQQAABBBBAAAEfAX6/xrs18I/Xn6sjgAACCCRPQMNPGoIKOspCUBXPb9eunRQXF3vNCwsLRas/BR1UfwoS4s8RQAABBBDIfwHu//N/jZkhAggggAACCCCAAAIIIOC6AAEoyxUiAGUJSHMEEEAAAQQQcFKABxhOLguDQgABBBBAAAEEEPAR4PdrvFsD/3j9uToCCCCAQPIEtKKTBpeCqkCpjIagNPBUPjBVFoAyqSSlfVD9KXl7jBkjgAACCCCQSoD7f/YFAggggAACCCCAAAIIIIBA3AIEoCxXgACUJSDNEUAAAQQQQMBJAR5gOLksDAoBBBBAAAEEEEDAR4Dfr/FuDfzj9efqCCCAAALJFBgxYoSMHDkycPIaXmrevLnMmzdv37m9e/cWDVGZBKi0EdWfApk5AQEEEEAAgUQIcP+fiGVmkggggAACCCCAAAIIIICA0wIEoCyXhwCUJSDNEUAAAQQQQMBJAR5gOLksDAoBBBBAAAEEEEDAR4Dfr/FuDfzj9efqCCCAAALJFNAAU+vWrY0mX69ePWnYsKHUrl1b1q1bJ9WrV/cCUCYH1Z9MlDgHAQQQQACBZAhw/5+MdWaWCCCAAAIIIIAAAggggIDLAgSgLFeHAJQlIM0RQAABBBBAwEkBHmA4uSwMCgEEEEAAAQQQQMBHgN+v8W4N/OP15+oIIIAAAskVKCgoMK7ipEGmQYMGybRp04zbqCzVn5K7v5g5AggggAACFQW4/2dPIIAAAggggAACCCCAAAIIxC1AAMpyBQhAWQLSHAEEEEAAAQScFOABhpPLwqAQQAABBBBAAAEEfAT4/Rrv1sA/Xn+ujgACCCCQXIGSkhLREFRUB9WfopKlXwQQQAABBHJTgPv/3Fw3Ro0AAggggAACCCCAAAII5JMAASjL1SQAZQlIcwQQQAABBBBwUoAHGE4uC4NCAAEEEEAAAQQQ8BHg92u8WwP/eP25OgIIIIBAcgVKS0uldevWkQFQ/SkyWjpGAAEEEEAgJwW4/8/JZWPQCCCAAAIIIIAAAggggEBeCRCAslxOAlCWgDRHAAEEEEAAAScFeIDh5LIwKAQQQAABBBBAAAEfAX6/xrs18I/Xn6sjgAACCCRbYMSIETJy5MjQEaj+FDopHSKAAAIIIJDzAtz/5/wSMgEEEEAAAQQQQAABBBBAIOcFCEBZLiEBKEtAmiOAAAIIIICAkwI8wHByWRgUAggggAACCCCAgI8Av1/j3Rr4x+vP1RFAAAEEki0QVRUoqj8le18xewQQQAABBFIJcP/PvkAAAQQQQAABBBBAAAEEEIhbgACU5QoQgLIEpDkCCCCAAAIIOCnAAwwnl4VBIYAAAggggAACCPgI8Ps13q2Bf7z+XB0BBBBAAIGCggIpKSkJDYLqT6FR0hECCCCAAAJ5JcD9f14tJ5NBAAEEEEAAAQQQQAABBHJSgACU5bIRgLIEpDkCCCCAAAIIOCnAAwwnl4VBIYAAAggggAACCPgI8Ps13q2Bf7z+XB0BBBBAAIGioiIpLCwMDYLqT6FR0hECCCCAAAJ5JcD9f14tJ5NBAAEEEEAAAQQQQAABBHJSgACU5bIRgLIEpDkCCCCAAAIIOCnAAwwnl4VBIYAAAggggAACCPgI8Ps13q2Bf7z+XB0BBBBAAIHS0lJp3bp1KBBUfwqFkU4QQAABBBDISwHu//NyWZkUAggggAACCCCAAAIIIJBTAgSgLJeLAJQlIM0RQAABBBBAwEkBHmA4uSwMCgEEEEAAAQQQQMBHgN+v8W4N/OP15+oIIIAAAgiogFaA0kpQtgfVn2wFaY8AAggggED+CnD/n79ry8wQQAABBBBAAAEEEEAAgVwRIABluVIEoCwBaY4AAggggAACTgrwAMPJZWFQCCCAAAIIIIAAAj4C/H6Nd2vgH68/V0cAAQQQQEAFwqgCRfUn9hICCCCAAAIIpBPg/p/9gQACCCCAAAIIIIAAAgggELcAASjLFSAAZQlIcwQQQAABBBBwUoAHGE4uC4NCAAEEEEAAAQQQ8BHg92u8WwP/eP25OgIIIIAAAmUCBQUFUlJSkjUI1Z+ypqMhAggggAACiRDg/j8Ry8wkEUAAAQQQQAABBBBAAAGnBQhAWS4PAShLQJojgAACCCCAgJMCPMBwclkYFAIIIIAAAggggICPAL9f490a+Mfrz9URQAABBBAoEygqKpLCwsKsQKj+lBUbjRBAAAEEEEiUAPf/iVpuJosAAggggAACCCCAAAIIOClAAMpyWQhAWQLSHAEEEEAAAQScFOABhpPLwqAQQAABBBBAAAEEfAT4/Rrv1sA/Xn+ujgACCCCAQJlAaWmptG7dOisQqj9lxUYjBBBAAAEEEiXA/X+ilpvJIoAAAggggAACCCCAAAJOChCAslwWAlCWgDRHAAEEEEAAAScFeIDh5LIwKAQQQAABBBBAAAEfAX6/xrs18I/Xn6sjgAACCCBQXqCgoEBKSkoyQqH6U0ZcnIwAAggggEBiBbj/T+zSM3EEEEAAAQQQQAABBBBAwBkBAlCWS0EAyhKQ5ggggAACCCDgpAAPMJxcFgaFAAIIIIAAAggg4CPA79d4twb+8fpzdQQQQAABBMoLaPhJQ1CZHFR/ykSLcxFAAAEEEEiuAPf/yV17Zo4AAggggAACCCCAAAIIuCJAAMpyJQhAWQLSHAEEEEAAAQScFOABhpPLwqAQQAABBBBAAAEEfAT4/Rrv1sA/Xn+ujgACCCCAQEWBTKpAUf2J/YMAAggggAACpgLc/5tKcR4CCCCAAAIIIIAAAggggEBUAgSgLGUJQFkC0hwBBBBAAAEEnBTgAYaTy8KgEEAAAQQQQAABBHwE+P0a79bAP15/ro4AAggggEBFgaKiIiksLDSCofqTERMnIYAAAggggICIcP/PNkAAAQQQQAABBBBAAAEEEIhbgACU5QoQgLIEpDkCCCCAAAIIOCnAAwwnl4VBIYAAAggggAACCPgI8Ps13q2Bf7z+XB0BBBBAAIGKAqWlpdK6detAGKo/BRJxAgIIIIAAAgiUE+D+n+2AAAIIIIAAAggggAACCCAQtwABKMsVIABlCUhzBBBAAAEEEHBSgAcYTi4Lg0IAAQQQQAABBBDwEeD3a7xbA/94/bk6AggggAACqQQKCgqkpKQkLQ7Vn9g7CCCAAAIIIJCJAPf/mWhxLgIIIIAAAggggAACCCCAQBQCBKAsVQlAWQLSHAEEEEAAAQScFOABhpPLwqAQQAABBBBAAAEEfAT4/Rrv1sA/Xn+ujgACCCCAQCoBDT9pCMrvoPoT+wYBBBBAAAEEMhXg/j9TMc5HAAEEEEAAAQQQQAABBBAIW4AAlKUoAShLQJojgAACCCCAgJMCPMBwclkYFAIIIIAAAggggICPAL9f490a+Mfrz9URQAABBBBIJVBaWiqFhYW+VaCo/sS+QQABBBBAAIFMBbj/z1SM8xFAAAEEEEAAAQQQQAABBMIWIABlKUoAyhKQ5ggggAACCCDgpAAPMJxcFgaFAAIIIIAAAggg4CPA79d4twb+8fpzdQQQQAABBPwERowYISNHjqz0x1R/Ys8ggAACCCCAQDYC3P9no0YbBBBAAAEEEEAAAQQQQACBMAUIQFlqEoCyBKQ5AggggAACCDgpwAMMJ5eFQSGAAAIIIIAAAgj4CPD7Nd6tgX+8/lwdAQQQQAABPwGtAtW6detKf0z1J/YMAggggAACCGQjwP1/Nmq0QQABBBA/ZXNkAAAgAElEQVRAAAEEEEAAAQQQCFOAAJSlJgEoS0CaI4AAAggggICTAjzAcHJZcmZQ27ZtkxkzZsjLL78sq1evli1btsiePXtyZvwMFAEEEEAAgWwFqlWrJocddpg0b95czjrrLOnevbvUq1cv2+5ol4EAv18zwIrgVPwjQE3RJb+zq8aZqyCAAAIIIIAAAgggkK8C/LtFvq5s1c2L+/+qs+ZKCCCAAAIIIIAAAggggAACqQUIQFnuDAJQloA0RwABBBBAAAEnBXiA4eSy5MSgfve738n48eMJPOXEajFIBBBAAIGoBfTFov79+8tvf/vbqC+V+P75/RrvFsA/en9+Z0dvzBUQQAABBBBAAAEEEEiaAP9ukbQVt58v9//2hvSAAAIIIIAAAggggAACCCBgJ0AAys5PCEBZAtIcAQQQQAABBJwU4AGGk8vi9KDee+89GTBggLzzzjveOM8991zp2rWrtGjRQho2bCj6IJUDAQQQQACBfBfQioeffvqpvPnmmzJv3jx56aWXvCn/9Kc/lbFjx8oJJ5yQ7wSxzY/fr7HRexfGPzp/fmdHZ0vPCCCAQFIENm7cKB07dvSm26hRI1m8eHFSps48EUAAAQQqCPDvFmwJWwHu/20FaY8AAggggAACCCCAAAIIIGArQADKUpAAlCUgzRFAAAEEEEDASQEeYDi5LM4OSl/K7NOnj/fCd/Pmzb0qF61atXJ2vAwMAQQQQACBqhJ44403RKu2rF692gsET506lRBURPj8fo0I1rBb/A2hMjyN39kZgnE6AggggICvgIbxx40b5/027d69O1IIIIAAAgh4Avy7BRshUwHu/zMV43wEEEAAAQQQQAABBBBAAIGwBQhAWYoSgLIEpDkCCCCAAAIIOCnAAwwnl8XZQXXp0sWr/KRVn/SFGqo9ObtUDAwBBBBAIAYB/a8ra5VErQallaDmz58fwyjy/5L8fo13jfGPxp/f2dG40isCCCCQRAGtAtWvXz+qPyVx8ZkzAgggECDAv1uwRTIR4P4/Ey3ORQABBBBAAAEEEEAAAQQQiEKAAJSlKgEoS0CaI4AAAggggICTAjzAcHJZnByU/peDx4wZ41V+mj59OuEnJ1eJQSGAAAIIxC2gLxP17NnTqwQ1cOBAr1oiR7gC/H4N1zPT3vDPVCz4fH5nBxtxBgIIIIBAZgIagmrUqFFmjTgbAQQQQCARAvy7RSKWOZRJcv8fCiOdIIAAAggggAACCCCAAAIIWAgQgLLA06YEoCwBaY4AAggggAACTgrwAMPJZXFuUNu2bfMqWejD0aefflpatWrl3BgZEAIIIIAAAq4IvPHGG9K3b18vLKyVE+vVq+fK0PJiHPx+jXcZ8Q/Xn9/Z4XrSGwIIIIAAAggggAACCAQL8O8WwUacIcL9P7sAAQQQQAABBBBAAAEEEEAgbgECUJYrQADKEpDmCCCAAAIIIOCkAA8wnFwW5wY1ceJEueeee+Tcc8+VP/zhD86NjwEhgAACCCDgmsCvf/1reemll+T++++Xa6+91rXh5fR4+P0a7/LhH64/v7PD9aQ3BBBAAAEEEEAAAQQQMBPg3y3MnJJ8Fvf/SV595o4AAggggAACCCCAAAIIuCFAAMpyHQhAWQLSHAEEEEAAAQScFOABhpPL4tyg+vXrJ4sWLZLhw4fLxRdf7Nz4GBACCCCAAAKuCcycOVNuvfVWOe+882Ty5MmuDS+nx8Pv13iXD/9w/fmdHa4nvSGAAAIIIIAAAggggICZAP9uYeaU5LO4/0/y6jN3BBBAAAEEEEAAAQQQQMANAQJQlutAAMoSkOYIIIAAAggg4KQADzCcXBbnBtWiRQv59NNPvUoWjRs3dm58DAgBBBBAAAHXBDZs2OBVTmzYsKG8+eabrg0vp8fD79d4lw//cP35nR2uJ70hgAACCCCAAAIIIICAmQD/bmHmlOSzuP9P8uozdwQQQAABBBBAAAEEEEDADQECUJbrQADKEpDmCCCAAAIIIOCkAA8wnFwW5waloac9e/bImjVrpFq1as6NjwEhgAACCCDgmoD+vXnyySd7f2/qS0Uc4Qnw+zU8y2x6wj8bNf82/M4O15PeEEAAAQQQQAABBBBAwEyAf7cwc0ryWdz/J3n1mTsCCCCAAAIIIIAAAggg4IYAASjLdSAAZQlIcwQQQAABBBBwUoAHGE4ui3OD0uoVerz77rvOjY0BIYAAAggg4KrAiSee6A1NqyhyhCfA79fwLLPpCf9s1Pzb8Ds7XE96QwABBBBAAAEEEEAAAXMB/t3C3CqJZ3L/n8RVZ84IIIAAAggggAACCCCAgFsCBKAs14MAlCUgzRFAAAEEEEDASQEeYDi5LM4NihcznVsSBoQAAgggkAMCvEgUzSLx+zUaV9Ne8TeVMjuP39lmTpyFAAIIIIAAAggggAAC4Qvw7xbhm+ZTj9z/59NqMhcEEEAAAQQQQAABBBBAIDcFCEBZrhsBKEtAmiOAAAIIIICAkwI8wHByWZwbFC9mOrckDAgBBBBAIAcEeJEomkXi92s0rqa94m8qZXYev7PNnDgLAQQQQAABBBBAAAEEwhfg3y3CN82nHrn/z6fVZC4IIIAAAggggAACCCCAQG4KEICyXDcCUJaANEcAAQQQQAABJwV4gOHksjg3KF7MdG5JGBACCCCAQA4I8CJRNIvE79doXE17xd9Uyuw8fmebOXEWAggggAACCCCAAAIIhC/Av1uEb5pPPXL/n0+ryVwQQAABBBBAAAEEEEAAgdwUIABluW4EoCwBaY4AAggggAACTgrwAMPJZXFuULyY6dySMCAEEEAAgRwQ4EWiaBaJ36/RuJr2ir+plNl5/M42c+IsBBBAAAEEEEAAAQQQCF+Af7cI3zSfeuT+P59Wk7kggAACCCCAAAIIIIAAArkpQADKct0IQFkC0hwBBBBAAAEEnBTgAYaTy+LcoHgx07klYUAIIIAAAjkgwItE0SwSv1+jcTXtFX9TKbPz+J1t5sRZCCCAAAIIIIAAAgggEL4A/24Rvmk+9cj9fz6tJnNBAAEEEEAAAQQQQAABBHJTgACU5boRgLIEpDkCCCCAAAIIOCnAAwwnl8W5QfFipnNLwoAQQAABBHJAgBeJolkkfr9G42raK/6mUmbn8TvbzImzEEAAAQQQQAABBBBAIHwB/t0ifNN86pH7/3xaTeaCAAIIIIAAAggggAACCOSmAAEoy3UjAGUJSHMEEEAAAQQQcFKABxhOLotzg+LFTOeWhAEhgAACCOSAAC8SRbNI/H6NxtW0V/xNpczO43e2mRNnIYAAAggggAACCCCAQPgC/LtF+Kb51CP3//m0mswFAQQQQAABBBBAAAEEEMhNAQJQlutGAMoSkOYIIIAAAggg4KQADzCcXBbnBpVPL2bu3r1b1qxZI++9956sW7dONmzYIJs2bZLPP/9cduzYIV999ZXoOXpUr15dDjzwQDnkkEPk0EMPlSOOOEIaN24szZo1kxNOOEFOPvlk7xwOBBBAAAEEUgnwIlE0+4Lfr9G4mvaKv6mU2Xn59DvbbMachUDuCnAvmbtrx8gRQAABBBBAILUA/27BzkgnwP0/+wMBBBBAAAEEEEAAAQQQQCBuAQJQlitAAMoSkOYIIIAAAggg4KQADzCcXBbnBpXrL2a++uqrsnz5clm1apW8/fbb8v3334dirJ+fn/3sZ9KyZUtp27atnHHGGaH0SycIIIAAAvkhwItE0awjv1+jcTXtFX9TKbPzcv13ttksOQuB3BXgXjJ3146RI4AAAggggECwAP9uEWyU5DO4/0/y6jN3BBBAAAEEEEAAAQQQQMANAQJQlutAAMoSkOYIIIAAAggg4KQADzCcXBbnBpWLL2YuWLBA9H8vvfSSV9WpKg6tFnXuuedK586dvf9xIIAAAggkW4AXiaJZf36/RuNq2iv+plJm5+Xi72yzmXEWArkrwL1k7q4dI0cAAQQQQACBzAT4d4vMvJJ2Nvf/SVtx5osAAggggAACCCCAAAIIuCdAAMpyTQhAWQLSHAEEEEAAAQScFOABhpPL4tygcuXFzI8//limT58uzz//vHz22WexOtavX18uueQS6dmzpzRt2jTWsXBxBBBAAIF4BHiRKBp3fr9G42raK/6mUmbn5crvbLPZcBYCuSvAvWTurh0jRwABBBBAAIHsBfh3i+ztktCS+/8krDJzRAABBBBAAAEEEEAAAQTcFiAAZbk+BKAsAWmOAAIIIIAAAk4K8ADDyWVxblCuv5j5zjvvyFNPPSUvvviikV2DIxtI42ObSMOjjpQGjQ6TeocdKofUO0RqHVxL/qtmDalevZrXz+7de+T//fob2fXvXbJj2w7ZtuVz2bpxi3z6r09kw4elsvWTrUbX69atm/ziF7+Qn/70p0bncxICCCCAQH4I8CJRNOvI79doXE17xd9Uyuw8139nm82CsxDIXQHuJXN37Rg5AggggAACCNgL8O8W9ob53AP3//m8uswNAQQQQAABBBBAAAEEEMgNAQJQlutEAMoSkOYIIIAAAggg4KQADzCcXBbnBuXqi5nvv/++TJgwITD4VLdBPTm5VXM56ZQfybE/OV5q16sdivGX276UD//+vqx965+y5o3V8sXWbWn71SDUDTfcIMcff3wo16cTBBBAAAG3BXiRKJr14fdrNK6mveJvKmV2nqu/s81Gz1kI5K4A95K5u3aMHAEEEEAAAQTCE+DfLcKzzMeeuP/Px1VlTggggAACCCCAAAIIIIBAbgkQgLJcLwJQloA0RwABBBBAAAEnBXiA4eSyODco117M3L17t4waNUomTpzoa3XgwQdKq3NOlxZntpTjflI1gaMP/v6+vPnKKnljyQr56t9f+Y7t2muvld/85jdSvXp159aaASGAAAIIhCfAi0ThWZbvid+v0bia9oq/qZTZea79zjYbNWchkLsC3Evm7toxcgQQQAABBBAIX4B/twjfNJ965P4/n1aTuSCAAAIIIIAAAggggAACuSlAAMpy3QhAWQLSHAEEEEAAAQScFOABhpPL4tygXHoxc8GCBfLII49IaWlpSqejT2wqZ1xwprTrcobI/xMT5fciJfNflVfnvCLr3/045SCaNGkit912m3Tu3DmmQXJZBBBAAIGoBXiRKBphfr9G42raK/6mUmbnufQ722zEnIVA7gpwL5m7a8fI/z/2zgNaimp593UJPgGVIElAQEQeQZIiKkFAMpIzHoLAISlROQRBkuQgAio5SJScM1yiKCigkjOSvIAkQeBdgm9VnzvD9Ez3zO40s3vOt9d66/+uZ4fav9ozdPXUtwsEQAAEQAAEQMAZAnhv4QzXaJkV8X+0eBL7AAEQAAEQAAEQAAEQAAEQAAH3EoAAyqLvIICyCBDDQQAEQAAEQAAEpCSAHzCkdIt0RsmSmDlgwACaM2eOJp+X8+WksnUrUMFihaTi9+uuX2jzog106tBJTbtiYmKoT58+UtkMY0AABEAABOwhgEQiezj6z4LnV2e4is4K/qKkxPrJ8pwtZi16gYB7CSCWdK/vYDkIgAAIgAAIgIBzBPDewjm20TAz4v9o8CL2AAIgAAIgAAIgAAIgAAIgAALuJgABlEX/QQBlESCGgwAIgAAIgAAISEkAP2BI6RbpjIp0Yubhw4epd+/edOjQoQA26TKloyqNq1HRsm9Jx83XoD2bf6Q1s1fS1UtXA+zMly8fDRw4kPLmzSv1HmAcCIAACICAMQJIJDLGS7Q3nl9FSTnTD/zt5Rrp52x7d4PZQEA+Aogl5fMJLAIBEAABEAABEJCHAN5byOMLGS1B/C+jV2ATCIAACIAACIAACIAACIAACCQsAhBAWfQ3BFAWAWI4CIAACIAACICAlATwA4aUbpHOqEgmZq5Zs4a6detGDx48COBSoUFlqtGilnS8ghm0fNpS2jB/bUCXpEmT0vDhw6lKlSqu2g+MBQEQAAEQ0CeARCJnTgeeX53hKjor+IuSEusXyedsMQvRCwTcSwCxpHt9B8tBAARAAARAAATCQwDvLcLD2a2rIP53q+dgNwiAAAiAAAiAAAiAAAiAAAhEDwEIoCz6EgIoiwAxHARAAARAAARAQEoC+AFDSrdIZ1SkEjOnTZtGw4YNC+CRJceLVO/DhpQz/yvSsRIx6OSBE7Twm+/owunzAd27d+9OLVq0EJkGfUAABEAABCQngEQiZxyE51dnuIrOCv6ipMT6Reo5W8w69AIB9xJALOle38FyEAABEAABEACB8BHAe4vwsXbjSoj/3eg12AwCIAACIAACIAACIAACIAAC0UUAAiiL/oQAyiJADAcBEAABEAABEJCSAH7AkNIt0hkVicTML7/8ksaPHx/AokSVd6hRp8bSMTJj0Lwxs2nnmu0BQ9u1a0edO3c2MyXGgAAIgAAISEQAiUTOOAPPr85wFZ0V/EVJifWLxHO2mGXoBQLuJYBYErGke08vLAcBEAABEACB8BLAe4vw8nbbaoj/3eYx2AsCIAACIAACIAACIAACIAAC0UcAAiiLPoUAyiJADAcBEAABEAABEJCSAH7AkNIt0hkV7sTMESNG0JQpUwI41G3XgMrULCsdHysGbVm2mRaNnx8wRWxsLMXFxVmZGmNBAARAAAQiTACJRM44AM+vznAVnRX8RUmJ9Qv3c7aYVegFAu4lgFiSCLGke88vLAcBEAABEACBcBPAe4twE3fXeoj/3eUvWAsCIAACIAACIAACIAACIAAC0UgAAiiLXoUAyiJADAcBEAABEAABEJCSAH7AkNIt0hkVzsRMrdu6EydJTC17taGCxQpJx8YOg37d9QtNHTSRHj18pJoOlaDsoIs5QAAEQCByBJBI5Ax7PL86w1V0VvAXJSXWL5zP2WIWoRcIuJcAYsknvkMs6d5zDMtBAARAAARAIJwE8N4inLTdtxbif/f5DBaDAAiAAAiAAAiAAAiAAAiAQLQRgADKokchgLIIEMNBAARAAARAAASkJIAfMKR0i3RGhSsxc9q0aTRs2DDV/pM/m4La9P2QcuZ/RToudhp08sAJmtj/G7p7+2/VtN27d6cWLVrYuRTmAgEQAAEQCBMBJBI5AxrPr85wFZ0V/EVJifUL13O2mDXoBQLuJYBYErGke08vLAcBEAABEACByBHAe4vIsXfDyoj/3eAl2AgCIAACIAACIAACIAACIAAC0U0AAiiL/oUAyiJADAcBEAABEAABEJCSAH7AkNIt0hkVjsTMNWvWUJcuXVR7Z/HThwM70Eu5c0jHxAmDzhw9Td/0Hhcggho9ejRVqVLFiSUxJwiAAAiAgIMEkEjkDFw8vzrDVXRW8BclJdYvHM/ZYpagFwi4lwBiSSLEku49v7AcBEAABEAABCJJAO8tIklf/rUR/8vvI1gIAiAAAiAAAiAAAiAAAiAAAtFOAAIoix6GAMoiQAwHARAAARAAARCQkgB+wJDSLdIZ5XRi5uHDh6l+/fr04MED794TJ0lMHYd+HPWVn/ydzZWgxvb4gh49fOT9U9KkSWnBggWUN29e6c4GDAIBEAABENAngEQiZ04Hnl+d4So6K/iLkhLr5/RztpgV6AUC7iWAWPKJ7xBLuvccw3IQAAEQAAEQiBQBvLeIFHl3rIv43x1+gpUgAAIgAAIgAAIgAAIgAAIgEM0EIICy6F0IoCwCxHAQAAEQAAEQAAEpCeAHDCndIp1RTidm1q5dmw4dOqTad+u+H1LBYoWkYxEOg37d9QtN6v+Naql8+fLRkiVLwrE81gABEAABELCJABKJbALpNw2eX53hKjor+IuSEuvn9HO2mBXoBQLuJYBYUu07xJLuPcuwHARAAARAAAQiQQDvLSJB3T1rIv53j69gKQiAAAiAAAiAAAiAAAiAAAhEKwEIoCx6FgIoiwAxHARAAARAAARAQEoC+AFDSrdIZ5STiZkDBgygOXPmqPZct10DKlOzrHQcwmnQlmWbadH4+aolY2JiqE+fPuE0A2uBAAiAAAhYIIBEIgvwggzF86szXEVnBX9RUmL9nHzOFrMAvUDAvQQQS2r7DrGke880LAcBEAABEACBcBPAe4twE3fXeoj/3eUvWAsCIAACIAACIAACIAACIAAC0UgAAiiLXoUAyiJADAcBEAABEAABEJCSAH7AkNIt0hnlVGLmhg0bqEOHDqr9lqjyDjXq1Fg6BpEwaN6Y2bRzzXbV0uPGjaMKFSpEwhysCQIgAAIgYJAAEokMAhPsjudXQVAOdQN/e8E69Zxtr5WYDQTkI4BYMrhPEEvKd2ZhEQiAAAiAAAjISADvLWT0ijw2If6XxxewBARAAARAAARAAARAAARAAAQSKgEIoCx6HgIoiwAxHARAAARAAARAQEoC+AFDSrdIZ5QTiZkPHz6kSpUq0fnz5737zZLjReo5/jPp9h9Jg4a0+5wunH7C6MUXX6R169ZRkiRJImkW1gYBEAABEBAggEQiAUgmuuD51QQ0G4eAv40wiciJ52x7LcRsICAfAcSSYj5BLCnGCb1AAARAAARAICETwHuLhOz90HtH/B+aEXqAAAiAAAiAAAiAAAiAAAiAAAg4SwACKIt8IYCyCBDDQQAEQAAEQAAEpCSAHzCkdIt0RjmRmDlixAiaMmWKaq9dRsZRzvyvSLf/SBp08sAJGt11hMqE2NhYiouLi6RZWBsEQAAEQECAABKJBCCZ6ILnVxPQbBwC/jbChADKXpiYLcEQQCwp5mrEkmKc0AsEQAAEQAAEEjIBvLdIyN4PvXfE/6EZoQcIgAAIgAAIgAAIgAAIgAAIgICzBCCAssgXAiiLADEcBEAABEAABEBASgL4AUNKt0hnlN0CqBMnTlDVqlVV+6zQoDLVaFFLur3LYNDyaUtpw/y1KlNWrVpFr7wCsZgM/oENIAACIKBHAIlEzpwNPL86w1V0VvAXJSXWz+7nbLFV0QsE3EsAsaQx3yGWNMYLvUEABEAABEAgoRHAe4uE5nFj+0X8b4wXeoMACIAACIAACIAACIAACIAACNhPAAIoi0whgLIIEMNBAARAAARAAASkJIAfMKR0i3RG2Z2Y2bVrV1q5cqV3n+kypaN+0weFZd9XLl2hq5cu27ZWukwZKH2m9LbNpzdRv+a96Oqlq94/V6tWjUaOHOn4ulgABEAABEDAPAEkEplnF2wknl+d4So6K/iLkhLrZ/dzttiq6AUC7iWAWNK47xBLGmeGESAAAiAAAiCQUAjgvUVC8bS5fSL+N8cNo0AABEAABEAABEAABEAABEAABOwjAAGURZYQQFkEiOEgAAIgAAIgAAJSEsAPGFK6RTqj7EzM/O2336hevXqqPTbr1oKKln0rLPueP34eLZgwz7a1BkwdRPmK5LdtPr2J9mz+kb4dPk3154ULF1KBAgUcXxsLgAAIgAAImCOARCJz3EKNwvNrKELO/h387eVr53O2vZZhNhCQjwBiSXM+QSxpjhtGgQAIgAAIgEBCIID3FgnBy+b3iPjfPDuMBAEQAAEQAAEQAAEQAAEQAAEQsIcABFAWOUIAZREghoMACIAACIAACEhJAD9gSOkW6YyyMzHT/8bul/PlpI+/6Ba2PbtVAMWAvvh4OJ06dNLLClWgwnZssBAIgAAImCKARCJT2EIOwvNrSESOdgB/e/Ha+Zxtr2WYDQTkI4BY0rxPEEuaZ4eRIAACIAACIBDNBPDeIpq9a31viP+tM8QMIAACIAACIAACIAACIAACIAAC1ghAAGWNH0EAZREghoMACIAACIAACEhJAD9gSOkW6YyyKzHz7NmzVLFiRdX+Wvf9kAoWKxS2PbtZAPXrrl9oUv9vVKzWr19P2bNnDxs/LAQCIAACICBOAIlE4qyM9MTzqxFa9vcFf3uZ2vWcba9VmA0E5COAWNKaTxBLWuOH0SAAAiAAAiAQrQTw3iJaPWvPvhD/28MRs4AACIAACIAACIAACIAACIAACJgnAAGUeXbKSAigLALEcBAAARAAARAAASkJ4AcMKd0inVF2JWaOGDGCpkyZ4t1ftv+bnbqN/TSs+3WzAIpBDe84mH4/dtbLLDY2luLi4hxl+OjRIzp58iStXbuW/v3vf9OxY8foP//5j2rN5MmTU+bMmemtt96ikiVLUpkyZSh9+vSO2oXJo5vAlStXaMuWLbRx40b66aef6OLFi/TgwQPvphMlSkQZM2akwoULU9GiRaly5cqUM2dOSpw4cXSDwe5cRQCJRM64C8+vznAVnRX8RUmJ9bPrOVtsNfQCAfcSQCxp3XeRiCWtW40ZQAAEQAAEQAAEnCSA9xZO0nX/3Ij/3e9D7AAEQAAEQAAEQAAEQAAEQAAE3E4AAiiLHoQAyiJADAcBEAABEAABEJCSAH7AkNIt0hllV2Jm8eLF6c8///TuL6ZLUypWqYSj++0b24sO/nTA0TV8J6/fthE1aNfIsfV2rdtJc0bP9M6fNm1a+v777x1Z7/bt2zR16lQaN26cym+ii7300kv02WefUfXq1Slp0qSiw5R+f//9N9WvX5927tzpHcciKxZhFSoUvophhoxOoJ1ZDFe2bFm6cOGCl0CWLFlo8+bNikDJSGOx3aZNm2jo0KG0b98+I0OVvsmSJaM2bdpQp06dKE2aNIbHYwAI2E0AiUR2E42fD8+vznAVnRX8RUmJ9bPrOVtsNfQCAfcSQCxp3XfhjCWtWxs4w5dffkl9+/Z1YmrdOfv370+dO3cO65puWszOWNBN+5bRVn5X0rBhQ5VpjRo1ogkTJshoLmwCARCQiADeW0jkDAlNQfwvoVNgEgiAAAiAAAiAAAiAAAiAAAgkMAIQQFl0OARQFgFiOAiAAAiAAAiAgJQE8AOGlG6Rzig7EjM3bNhAHTp08O4t+bPJacTCL4n+5ex2o00ARf8QxdXrTHdv3/WCY4FShQoVbAPJIpSlS5cqiV4sgrLaWAg1duxYpTKU3neO/xoQQFmlHnkdVrUAACAASURBVL7xdiW9HT16lNq1a2dK+OS/Wxbc9e7dWxFDsSgKDQQiRQCJRM6Qx/OrM1xFZwV/UVJi/ex4zhZbCb1AwL0EEEva5LswxJI2Wao5DQRQTtI1N7ddsaC51aN31KVLl5R3KB9//LFwZW0IoKL3PGBnIOA0Aby3cJqwu+dH/O9u/8F6EAABEAABEAABEAABEAABEIgGAhBAWfQiBFAWAWI4CIAACIAACICAlATwA4aUbpHOKDsSM7t27UorV6707q1U9TJU/yPnKiV5FgomgEqfKT2lz5zBMO8rFy/TlUtXNMc5XQGKF13w9TzatmKLd/1q1arRyJEjDe9Da8CDBw+oW7duNG3aNFvm852Eb89mEVzixIlDzg0BVEhE0nSwI+mNvxuaN29OfP7sbO+++65yllOnTm3ntJgLBIQJIJFIGJWhjnh+NYTL9s7gby9SO56z7bUIs4GAfAQQS9rnEydjSfus1J4JAiinCRuf345Y0Piq0Tvi3r17NHHiRBo4cCBlyJDBUFVlCKCi91xgZyDgNAG8t3CasLvnR/z/xH+e2N3dHoX1IAACIAACIAACIAACIAACbiDA+S3z58+n/Pnzu8Fcx22EAMoiYgigLALEcBAAARAAARAAASkJ4AcMKd0inVF2JGYWLlyY7t59UrWoy8g4ypn/Fcf3GkwANWDqIMpXxHjAOH/8PFowYZ6m7eEQQJ08cIJGdx3hXT958uS0f/9+yyxZfMLJhTNmzNCdK1GiRJQlSxZ6/fXXKWXKlN5+Bw8epJMnT9LNmzeD2sEiqE6dOoWsBAUBlGV3hm0Cq0lvK1asoGbNmtHjx491bU6bNi3ly5ePuJqYp129epX27t1LvH6wVqpUKZo9ezY999xzYWOChUDAQwCJRM6cBTy/OsNVdFbwFyUl1s+O52yxldALBNxLALGkfb5zKpa0z0L9mSCACgdlY2tYjQWNrRa9vf/55x/asWMHdezYkc6cOaNslN+7bN68mTJmzCi0cQighDChEwiAgAYBvLfAsQhGAPF/PB2In/A5AQEQAAEQAAEQAAEQAAEQCDeBpEmT0qpVq6hAgQLhXlq69SCAsugSCKAsAsRwEAABEAABEAABKQngBwwp3SKdUVYTM3fu3EktW7b07it1ujQ0cPbQsOwzGgVQDK534x504+p1L8OpU6dSiRIlLDFds2YNxcTEaApRGjZsSF26dCH+UVzve4MX/+uvv5RKX4MHD6YLFy4E2MMCqiVLllCZMmWC2goBlCVXhnWwlaS3S5cuUY0aNej48eMBNvNtNr169aJy5coRv9zRayzcYyHU0KFDacuWJ5XRfPu3a9eOhgwZElJ4F1ZwWCxBEEAikTNuxvOrM1xFZwV/UVJi/aw+Z4utgl4g4F4CiCXt950TsaT9VgbOqCWAypo1K3HVV6da1apVqXz58k5N7/p5rcSCrt+8jRvQev8BAZSNgDEVCIBAUAJ4b4EDEowA4v94Op64/dIf3+PAgAAIgAAIgAAIgAAIgAAIgICjBDK9UNw7f5IkSYjzuBJ6JSgIoCweOQigLALEcBAAARAAARAAASkJ4AcMKd0inVFWEzNHjBhBU6ZM8e6reJWS9H6nJmHZZ7QKoOaOmUXfr9nhZRgbG0txcXGmmV6/fp3q1KlD+/btU83x/PPP03fffUdFixY1NPe9e/fo888/p6+//jpgXJEiRWjp0qVBK/JAAGUId0Q7m01641uuBw0aRPz94N+4UliHDh0oceLEwnvj+fjWaxZb+lab4wmeeuopWr16teFzLLw4OoKADgEkEjlzNPD86gxX0VnBX5SUWD+rz9liq6AXCLiXAGJJ+31ndyxpv4XaM2oJoBo1akQTJkwIlwlYx4+A2VgQINUEIIDCiQABEIgkAby3iCR9+ddG/B/vIwig5D+rsBAEQAAEQAAEQAAEQAAEooWARwD14osv0PnzfxBEUMQXHf9LZv9KbRyDgwBK5uMD20AABEAABEAABMwSwA8YZsklrHFWEzMbNGhAv/zyixday09b02ulioQFYrQKoPZt+5mmDp7kZVioUCGaP3++aaZ8awgnj/m2lClTKkKl119/3dS8XJmna9euNGPGjIDx06ZNUwRXaO4nYDbpjas/VahQgc6fP6+CwOKnTp06ma7WtGLFCmrWrFlAJTM+b5MmTVJeEKGBQLgIIJHIGdJ4fnWGq+is4C9KSqyf1edssVXQCwTcSwCxpP2+szuWtN9C7RkhgAoXafF1zMaC4iskjJ52CKASBinsEgRAwAkCeG/hBNXomRPxf7wvIYCKnjONnYAACIAACIAACIAACICA7AQ8AqjdexZR3TodIIIiCKAsn1kIoCwjxAQgAAIgAAIgAAISEsAPGBI6RUKTrCRmPnz4kF599VW+UMC7s8HzRlDKNCnDstNoFUDdun6LPm30pOITf5YPHjxoWtzB1XZmzpyp8kmrVq2U6jxWLtPQqywFMUpYjn9YFjGb9LZx40aqW7euysZcuXIplZrSp09v2na9ylKZMmWidevWUbZs2UzPjYEgYJQAEomMEhPrj+dXMU5O9QJ/e8laec621xLMBgLyEUAs6YxP7I4lnbEycFYIoMJFWnwds7Gg+AoJoycEUAnDz9glCMhKAO8tZPWMHHYh/o/3AwRQcpxHWAECIAACIAACIAACIAACCYGARwB16Y/vFfETRFAQQFk+9xBAWUaICUAABEAABEAABCQkgB8wJHSKhCZZScz87bffqF69et5dpcuUjvpNHxS2XUarAIoB9mvei65euupluXDhQipQoIBhtlrJNvzdsGzZMipdurTh+fwHcNWduLgnYi3+e/bs2YkFMFaELpYNwwS2EDCb9KaVwNimTRsaPny4ZbsOHz5MlSpVolu3bqnmWrRoEZUvX97y/JgABEQJIJFIlJSxfnh+NcbL7t7gby9RK8/Z9lqC2UBAPgKIJZ3ziV2xpHMWBs4MAVQ4aYutZTYWFJs94fSCACrh+Bo7BQEZCeC9hYxekccmxP/xvoAASp4zCUtAAARAAARAAARAAARAINoJ+AqgeK8QQUEAZfnMQwBlGSEmAAEQAAEQAAEQkJAAfsCQ0CkSmmQlMZMFB7169fLuqnDJ1yi2d9uw7TKaBVBTBk6g/Tv2eVkOGjQooKKOCGitpKXkyZPT2rVrqVChQiJTBO1z7NgxqlixIt24ccPb75lnnqH169cr1cHQ3E3AbNJb27Ztad68earN9+/fnzp37mwZyP3796lJkya0YcMG1Vz8GWnfvr3l+TEBCIgSQCKRKClj/fD8aoyX3b3B316iVp6z7bUEs4GAfAQQSzrnE7tiSecsDJwZAqhw0hZby2wsKDZ7wukFAVTC8TV2CgIyEsB7Cxm9Io9NiP/jfQEBlDxnEpaAAAiAAAiAAAiAAAiAQLQT8BdA8X4TugjqX3rBqSSH4V+S2KFrBgRQsnsI9oEACIAACIAACJghgB8wzFBLeGOsJGaOGDGCpkyZ4oVWJaYqvde0etggRrMAavXMFbRmziovy9jY2IBKSyKgr1y5olTFOXv2rLd7kiRJaNWqVfT222+LTBG0z7Vr16hKlSp07tw5Sp06NSVNmpSKFy9OPXr0oKxZs1qeHxNEloDZpLcOHTrQzJkzVcZ/8skn1KdPH1s21K1bN5o8eTJlzJiR+N+6nDlzEq+JClC24MUkggSQSCQIymA3PL8aBGZzd/C3F6iV52x7LcFsICAfAcSSzvnErljSOQsDZ4YAKpy0xdYyGwuKzZ5wekEAlXB8jZ2CgIwE8N5CRq/IYxPi/3hfQAAlz5mEJSAAAiAAAiAAAiAAAiAQ7QS0BFC854QsgoIAyuKphwDKIkAMBwEQAAEQAAEQkJIAfsCQ0i3SGWUlMbNTp060bt06756adWtBRcu+FbY9OiGAunLpCl29dFlzD+kyZaD0mdKHZX97Nv9I3w6f5l2rUqVKNGbMGMNrayXb8CRxcXFK9a5IXKahZZPZqlQPHjygHTt20MKFC2n79u104cIFL6NUqVLRu+++S1yNqEiRIpQ4cWLlb1rrN2rUiCZMmKDL1z8hL0uWLLR582ZFgONp169fp/nz5xPfZn/48GG6e/eu8qdEiRJR9uzZqUKFClSvXj0qXLiw1xbDDvUZ8M8//9D58+cVO5YuXUonTpwgTlJ7/PixtxcL0jJnzkxvvPEGVa1aVeHx3HPPCS9rNulNK4Hxtddeo8WLF1OaNGmE1w9Hx0ePHtH+/ftpyZIltG3bNjp9+rTXd7x+2rRpKV++fEoFNv4cpk9v/Dvgl19+ocqVK6vmLVGiBC1YsIBSpEhhaJtabENV1/If47v2vXv3aNmyZcr3y5EjRxRb+PPIAsmmTZsq55b/d6jGlbl27typ+Jj/L38WPWfRic8An/9Tp04pDPkz4PuZY1v581+wYEHFb3z2nTh3SCQKdSrM/R3Pr+a42TUK/O0iGT+Pledsey3BbCAgHwHEks75xK5Y0jkLA2eWTQDFFy5MnDhRZWibNm1o+PDhprHwc2urVq1U4/l/sxjQSFzOl5xs2bJFudRk7969xP+b42JP42dvjlM57uT4xWwMYzYWZDvMxCxaYO18d+CZPxxxtNb+Qx0crXcMnjFcwbthw4aqKUK9wwi1Hr+v4KrKfI52794dEL+xPRw31qlTR/m/Tz/9dKgpdf8u4/sU05vBQBBwGQG8t3CZw8JsLuJ/ddx+6Y/vw+wBLAcCIAACIAACIAACIAACIJDQCOgJoJhDQhVBQQBl8VMAAZRFgBgOAiAAAiAAAiAgJQH8gCGlW6QzykpiZoMGDYgT+z2ty8g4ypn/lbDt0QkBVNiMD7HQyQMnaHTXEd5ehQoVUsQ1ZppW8lbKlCkV0czrr79uZkpLY+xIYmLRCtvfuXNnun37dkh7XnrpJRo7diyVLFlSEaHUr19fEWl4WqjkoWAJO7z+gAEDaNKkSSHt4A6+thhJdPNMzntfsWIFsejlzJkzQmv6dqpZsyYNGTKEMmXKFHKs2aS3rVu3Eq/DyWW+jW3mZFcz+w5prMEOLPxhsVq/fv3ozz//FB7NYrKvvvqKcufOLTxGVgHUnTt3lCRMFn7ptQwZMijnTW+/fP45EXT8+PGqxMtgcFhUNmzYMKpVq5ZhMSCfKRY9ckWx48ePC/vAyLkXnRSJRKKkjPXD86sxXnb3Bn97iVp5zrbXEswGAvIRQCzpnE/sjCWds1I9s2wCqD179tB7771H//3vf72G5sqVi1avXm3qQgS+LKBJkyaK4MTT+N9cjkfKlSsXEjM/A+/atYt69+5N+/btC9nfv4OZGMZsLMhryyiACmccLbMAiv3Kortp06apLk8JdqhYVMdx42effUbPPvus4fMn0/sUw8ZjAAi4nADeW7jcgQ6bj/g/HjAqQDl80DA9CIAACIAACIAACIAACICAl0AwARR3SogiKAigLH5AIICyCBDDQQAEQAAEQAAEpCSAHzCkdIt0RllJzOREHa5A42l9p31O6TNnCNseo1kAdeXiZerf4jMvyxdffJE2bdpkii2P4yoo/mIUrurCoqDatWsbFiGYMuR/g6wKoC5fvhxStKFnHwtwWrRoQSx4skMAdevWLWrcuLEhIYbHth49elDXrl2JqzSJtnPnzlHLli2JE/KsNPb9jBkzqGLFikGnMZv0xreQc8KglkCF7Wc/mEmcsrJn37GHDh2iDz74wJTfPPN07NiRPv30U0qWLFlIs2QUQE2ePFmpjhZM/MQbK1u2LM2ZMydgn/x9sn79eoqNjRUSIWpB4u8erjwlWpXsxo0biuiRK1aZafxZGzhwoPL94akIZ2YezxgkElmhpz8Wz6/OcBWdFfxFSYn1s/KcLbYCeoGAewkglnTOd3bGks5ZqZ5ZNgGUVsxqRLDkz42rlXIlJo4fPY2rFPOlHqGeha0+A3vWYxELX0LAz8IiF1KYjQV5PdkEUOGOo2UUQLEAbO7cudSlSxfhiyv8zzHH8FOmTFHeI4icIc94PQFUuN+nhOv7DOuAgEwE8N5CJm/IZwvi/3ifQAAl39mERSAAAiAAAiAAAiAAAiAQrQRCCaB43wlNBAUBlMXTDgGURYAYDgIgAAIgAAIgICUB/IAhpVukM8pKYmbRokVVCTzDF35BKZ57Jmx7jGYB1N9/3aFu9T72suSKTWZFL1zphsUe69at0/QNV2P58MMPqV69esRCKyOJLGacbUUAxYI7tvPIkSNmllbGsOiIb8/m/+dpZipAffHFF0ry0MWLF03bMnr0aEWQJdIOHDhAfFO+lfV81+EztWrVKipQoIDu8laS3vhGaeaj1Tj5jvfCYiiubmZEBCbCKliflStXUvPmzU0nffnOzYm706dPD5m0KJsAipMt+bPOCZfBml6SJ4ufuAoW30BvtZUqVYpmz54dkqEdn32PrR06dKC+fftaPndIJLLqfe3xeH51hqvorOAvSkqsn5XnbLEV0AsE3EsAsaRzvrMzlnTOSvXMsgmg2Dqu8BsXF6cyNCYmhr7++mvDMbPW/vhCjJ49ewZFfOnSJXr//fdp//79triC4zC+3KBKlSoh57MSC8okgIpEHM2x8MiRIxXGHDsxy8ePH6uYZ8yYUXUpQ9asWWnWrFmULl26AN+sXbuWGjZsqPrvod5h+HZ+8OABcWVwtsuOxpdKtG/fXvhzoCWACvf7FDv2jTlAwI0E8N7CjV4Ln82I/+NZQwAVvjOHlUAABEAABEAABEAABEAgoRMQEUAxI38RFOf1FCxYMCrxQQBl0a0QQFkEiOEgAAIgAAIgAAJSEsAPGFK6RTqjrCRmvvrqqyoRwZhV31CSpEnCtsdoFkA9fPCQOlX90MuSBSIHDx40zXbv3r1Uq1YtlWBNazIWxXDlnurVq9Obb75JadKkMb2m3kCzAqi//vpLqbakVbGGE7lq1KihiGo48Of/ffToUaVSzHfffUcsAvNt/P3oWxErVPKQf8IOV1DKkCEDnTlzxjstVwLipCTmly9fPsUGFistXLhQqbbkbwMPzJQpkyJMy5YtW1DO169fpzp16tC+ffsC+rGAjbmwkCR37tzKutxOnjxJu3fvVpKofO30nYDn5MS+JEm0P7dWkt6C+cvXBra3RIkSSiWy0qVLEyd+2VGdRwvo5s2bFVZ3794N+LPWGWLuLJRj/3HinFYTEfDIJoDyP/9ZsmRRhIEs6OLGe54wYYJyLhYvXhwgTlqxYgU1a9YsIImPx3rOY/ny5SlnzpzKfPxZZLEVJ1ty8p1/YxHgiBEjgp5DTvzk7zGtxueG/16sWDFF1MRr8B74hvOtW7dqjuEqZJ06dRJO2tOaBIlEtv/zoEyI51dnuIrOCv6ipMT6WXnOFlsBvUDAvQQQSzrnO7tjSecsfTKzjAKo33//XanaxCIkTxON33yZcVzEsfjPP//s/c8cd3McmDdvXl28/EzL1Va1qp96Yk+u1up7oQTHnyyWCha/iFaeshILyiKAilQc7etUrfcfHH9xbMoiKJFmRQD18OFD+vzzz5WqXFrNE7/xO6DMmTMrXfhdwsaNG5WLKv7880/L8VSk36eIMEYfEIhWAnhvEa2etWdfiP/jOUIAZc95wiwgAAIgAAIgAAIgAAIgAAKhCYgKoHimhCKCggAq9LkJ2gMCKIsAMRwEQAAEQAAEQEBKAvgBQ0q3SGeUlcRMFlv4iki+XjeRM5fDtsdoFkDRP//QR5XaeFny55lFBFba+vXrlUpQWuIPvXlZTMCiAk7Y4uQqOypEmRVAjRs3TrPiDAtQWKzByWha7fbt20q1l6lTp+riMyqA8p+odevW1KdPH3r22Wc117hx4wZ17NiRWDji31j4weODNa0EMhbsDB48WBkbTDDEn9EdO3ZQ27ZtA6pHpU6dmvhceBIi/G2wkvTGc5m9sTxPnjzKreTVqlUjTo61o0IUVxBikdypU6cCUHMlKhbE6PnPw5B9qCUm45vhe/XqpSvckE0A5QugadOmNHz4cOIkSv92//59evrpp1X/+fTp01S5cmXlFnPfxj7iilBt2rTRnMtzHvgc+osYn3rqKVq+fLnyXePfOPGTxVmcxOnf+IyMGjVK97MfbE3+/CxZsoTKlClj+msViUSm0QUdiOdXZ7iKzgr+oqTE+ll5zhZbAb1AwL0EEEs66DsHYkkHrVWmllEAxcIRjrX4QgDfxlV0+CIJ0caVnPmSjP/+97/eIRUqVFAuqvB/1vadkyvXNmnSRPXOhf/+0Ucf0Weffab7zO2Zg98fsIDK/yIH/reeRVV8iUCwZiUWlEUAFak42pdrpAVQepdX8KUuY8eOVS4i0XufwJe4TJw4kbjik/9FFsFiOP9zpeUH3z5Ov08R/ayiHwhEIwG8t4hGr9q3J8T/8SwhgLLvTGEmEAABEAABEAABEAABEACB4ASMCKB4poQggoIAyuKnBgIoiwAxHARAAARAAARAQEoC+AFDSrdIZ5SVxEwkrTnoToeS1g4dOqSIoI4fP27KeBY5sCglJiZGqdoTLGFLbwEzAiit27d5fq74xMk0nLwTrLGAZcyYMYoQSquZFUCxiIKFVSwQ0/vO9azHN3+zvVyZxreFSn67cuWKkjDn7zOjFWz4xnH2nb8AjitksaBFq1lJevPMxwI0FgjNmzfP1JnjQYULFyauEsQ3sKdPn97wPOz/nj170vjx41Vj2X/Dhg2jVq1ahfQfD7x8+bLy+fH3IZ8/vpWbb1/XarIKoFhwNH/+/IAKT3qAmSP7cvLkyaoufIP9zJkzQyZR8iC9ymB61ci2bNmiJOU9fvxYtWaPHj0UYZSIOI4T97p166bY6NtEb7/X44FEIsMfRaEBeH4VwuRYJ/C3F62V52x7LcFsICAfAcSSDvrEoVjSQYs1BVBOrcdx7IIFCyhFihQhl9i0aRPVrVtXJULiSjnTp0/XrV7qPyk/h7KIxLeFElHx8yvH3FwlyLdxLDJy5EihZ2Aed+7cOSUGPHv2rGoejiU7d+4cdP9WYkEZBFCRjKN9wUZSAHX16lXF/0eOHFH5mis9cRyYP3/+kJ8B7sBVdfnijFu3bqn6i36W9ARQ4XifIrRBdAKBKCaA9xZR7Fwbtob4Px4iBFA2HCZMAQIgAAIgAAIgAAIgAAIgIETAqACKJ412ERQEUEJHR78TBFAWAWI4CIAACIAACICAlATwA4aUbpHOKCuJmVyZxfcW2DGrvqEkSZOEbY/RXAHq4YOH1Knqh16WnOR/8OBBW9hyMtWkSZNoyJAhxP9/s42TVTgp69NPPw1agcV/fjMCKLaXhRe+7bXXXlNu406TJo3QFoJVkjErgOIkoNGjRwsnv61Zs4Z4Ld+WPXt22rhxo66wR2uM0b3zenyDefPmzQOqUA0aNIjat2+vydBK0pvvhJ4KSp988olp8Z1nPt4730DN4p1QojPPGD0BXajKTVpQ9CpJsYiKq3lp2SSrACpU4qX//vU48ueTxX2ijQVkXI3L9xb8DBky0IYNG4g/D56ml/jJ3zssaBQRP3nm0hMgGmXgu0ckEol63Fg/PL8a42V3b/C3l6iV52x7LcFsICAfAcSSzvnEyVjSKatDVYixc11R0Qavee3aNaUyrW815lBVdH1t1RLhcFVlfu7Vq2DM47Xih4wZMyqXLuTIkcMQjgEDBihVU30bx7FcYTlYsxILyiCAimQc7cs1kgIofl/CF4n4NiOVm3zHaVWS4ufGRYsWUbly5YKeJb3Pdzjepxj6sKAzCEQhAby3iEKn2rglxP/xMCGAsvFQYSoQAAEQAAEQAAEQAAEQAIGgBMwIoHjCaBZBQQBl8UMDAZRFgBgOAiAAAiAAAiAgJQH8gCGlW6QzykpiZtGiRVU3wA5f+AWleO6ZsO0xmgVQf/91h7rV+9jLkius7Nmzx1a2LAjiG60nTJig3OhrpXXs2FERQiVLlizkNEYFUCxc4ApLXMHI0/j7bdasWcptxkba6dOnlWpHnMzl28wIoEJV/dGyi2/e5opPXEnI07JkyaLc7M0JbVpN68ZwFtq0bt3ayNaVvkYT0awkvWkZx0KoY8eOKWeOK09ZEeDx9w9X38qaNWtIDnxDu/8N57ly5aLVq1ebqijFt2X78+cExnXr1lG2bNkC7JFRAKUlOAoFUoujmSpKLMZjfpyQ59tmz56t+kxrcXv++ecVv+XJkyeUuQF/t+MGf99JkUhk2AVCA/D8KoTJsU7gby9aK8/Z9lqC2UBAPgKIJZ3zSThiSbutl1UAxfvki0OGDh2q2rJoPKb1/Bns4gTPIlrP3SLjtPzCoqmGDRuq/hQq/uXOVmJBo3Gn3nky+u7Ad55IxtG+dkRKAHX//n1q0qSJIrbzbWbPEb8/io2NpWXLlqnm06vk69tJ6zyE632K3d9VmA8E3EYA7y3c5rHw2ov4P543BFDhPXdYDQRAAARAAARAAARAAAQSMgGzAihmFq0iKAigLH4iIICyCBDDQQAEQAAEQAAEpCSAHzCkdIt0RllJzORbXrkaiqf1nfY5pc+cIWx7jGYB1JWLl6l/i8+8LPmWaE6ecqpxcsyPP/6oJLOsWrWKrl69anipwoUL09y5c0NWgzKaxKQlguC12NZUqVIZspMFOFz1Z/LkyapxoRLAtBJ23n77beW242eeERf93bx5k2rWrEn79+/3rs/j169fT3wLvn979OgR7d69WxGoHT9+XBnHoqEFCxZQoUKFDO2dO69cuZIaN26sGte/f/8AcZCng5Wkt1DG8d5OnjypnLeFCxfSkSNHQg0J+DsnTc2YMYMqVqyoO1av8lWPHj2oZ8+ehtfkAVp+5P8+b9485YZ4/yajAKpUqVKKCI0ZijQ9jqLJn/5r8Bnmz2LOnDnp9ddfpzfffJOKFy+uEgJ+9dVX1KtXL9VQkQQ7vf1o3cBvRgjmmR+JRCInx3gfPL8aZ2bnCPC3k+aTRCoW/6KBjgPbtAAAIABJREFUAAioCSCWdO5EhDuWtGMnMgugtJ7ly5YtS3PmzAl6AYiW6D9JkiRK/MOxZLD266+/0pYtW5TKU3wRyB9//KHEsFqxRij++/btU8b5Xj4RKv7lOa3EgpEWQEU6jvb1SaQEUFqXr3D1J75MggWoZtoPP/xAVatWVapLe5pIRbNIvU8xs0eMAYFoI4D3FtHmUXv3g/g/nicEUPaeK8wGAiAAAiAAAiAAAiAAAiCgT8CKAIpnjUYRFARQFj8xEEBZBIjhIAACIAACIAACUhLADxhSukU6o6wIoBo0aECcDORpXUbGUc78r4Rtj9EsgDp54ASN7jrCy5LFLlx1JlyNk3R++ukn4tuiOUHGV+gWzIaXX36Zli9fTpwEo9eMCqC0br9u06YNDR8+3BSOjRs3Ut26dVVjQyWAaSXshBqjZZzRvZvaYJBBLDrhG599W6QEUP5m8o3SLIhiMdiKFSsUsdfjx49DIkiUKBF9++23VL16dc2+LHopX748cQKYp4kmHgZbXOtG8U8++YT69OkTMExGAVTTpk1p3LhxIfl6Oly7dk1JnOQkTE8zc2u36IJ6gitO/Kxfv77oNKp+WnPysxKLKUuXLm14TiQSGUYmNADPr0KYHOsE/vaitfKcba8lmA0E5COAWNI5n0Q6ljSzM614iyu9vvvuu2amCzomR44cxPHk008/LTQ3C4diYmKUqr1GnoN///13qlSpEl26dMk7zkz1VCEjg3TSEq2IxLJuFkBZZeY/3mgc7Ts+UgIorfceZi+SCRYTisTW0fI+xe5zhflAIBwE8N4iHJTduwbi/3jfQQDl3jMMy0EABEAABEAABEAABEDAbQSsCqB4v9EmgoIAyuIphgDKIkAMBwEQAAEQAAEQkJIAfsCQ0i3SGWUlMbNTp060bt06756adWtBRcu+FbY9RrMAas/mH+nb4dO8LDlxasyYMWFj678QJ+1w4hTfcs1VhFisotfYVq7KkyxZMs0uRkVAWkITKyIIrsLAFYNu3LjhtS9UAlikb7A263i++fry5cu0Y8cO5aZxFrT5+04WAZT/Hj2CKK5SxOI/vvVcrz3//POKUC9PnjwBXQ4ePKj4+86dO96/ZcmSRUlgzJgxo1m0mtW0WITFgj1OAvNtMgqggvldC4rW5yZ79uzEiXXp06c3zVFvoFaVLX6umTp1qlIpymwbOXJkQAU4/nw3b97c8JRIJDKMTGgAnl+FMDnWCfztRWvlOdteSzAbCMhHALGkcz6RLZYU2aldAgmRtcz0Wbx4MbVo0UI1NFRFWS3RjNnqqUZs5qrHf/75p1I5ii+W4Djp1q1bqilCxb/cOSELoKzG0b6wIyWA0qqmK+L3YGeNzxZfqMIVnH1bqPczbn2fYuRzh74gICsBvLeQ1TNy2IX4P94PEEDJcR5hBQiAAAiAAAiAAAiAAAgkBAJ2CKCYUzSJoCCAsnjyIYCyCBDDQQAEQAAEQAAEpCSAHzCkdIt0RllJzOTknSlTpnj3VCWmKr3XVLsKixMbj2YB1OqZK2jNnFVebLGxsRQXF+cERsNzsjCFE6m40s2FCxc0x0+bNo3q1Kmj+TcjAii9KjCLFi1SqvqYaVoVgUIlAsmcsMPJWdevX6dz584pVY5+/fVXpZLS7t27lcS3UE1WAZSv3ZxodfjwYerVqxdt2bJFc0t83iZNmhQgPtq3b59SuYhvbve0EiVKECckpkiRIhQe3b9r3aSuN6+MAiijoh+nOOoB1kq4NO2sEAP5u4yrdxltSCQySkysP55fxTg51Qv87SVr5TnbXkswGwjIRwCxpHM+kTmW1Nu17AIorWpOwarpaFWNSpkypXKBTN68eS07n+MjvtCDn5lPnDhBhw4douPHjytVnPVidN9FQ8W/3DfaBVBOxtG+rCMlgBo1ahQNGDBAddaMXoKhdVB5Tp7bt4WaV+b3KZY/jJgABCQngPcWkjsowuYh/o93AARQET6IWB4EQAAEQAAEQAAEQAAEEhABuwRQjCxaRFAQQFn8AEAAZREghoMACIAACIAACEhJAD9gSOkW6YyykpjJIhQWJHha4ZKvUWzvtmHbYzQLoKYMnED7d+zzshw0aBDVrVs3bGxFFrp79y517dpVqQrl38qWLav8d60qUEYEUEb6itjMfbTmDJUAJlPCDgvQNm3aRHPnzqXt27cTV8qx0twggPLsjxP9uCJUhw4dAipZ6SUUctWrhg0bqhDZIYAyImoy0jeUL82cRa0xzLFy5cqhlvP+3SmOegZoVZwSNtZgx1Cff73pkEhkELRgdzy/CoJyqBv42wvWynO2vZZgNhCQjwBiSed84oZY0n/3sgugOA7hC0m40o2n8b+Zy5Yto9KlSwc4ky9v4MrIvpWX9C5sEDkJLNbhik5caZkvhAhWHVdkPpHn32gTQIUzjvb1QaQEUG3btqV58+apjkMooZLI2bErHjVjixPvh0T2jD4g4GYCeG/hZu85bzvi/3jGEEA5f9awAgiAAAiAAAiAAAiAAAiAQDwBOwVQPF80iKAggLL46YAAyiJADAcBEAABEAABEJCSAH7AkNIt0hllJTHzt99+o3r16nn3lC5TOuo3fVDY9uiEAOrQzwfo4E8HNffw6huvUr4i+cOyv37Ne9HVS1e9ay1cuJAKFCgQlrWNLMJJRJ06dQoQQaVOnZrWr19Pnh/afec0krRipK+o3W4VQPEt4lzhaMiQIapqRqL75n787wIn7/k2NwmgPHYvWbKEWrRoEbAXrapGTgl3jIiajPQN5U+7Es5kF0BpMQvFxuzfRRJAteZGIpFZ4sHH4fnVGa6is4K/KCmxflaes8VWQC8QcC8BxJLO+c4tsaQvAdkFUGzr1q1bqWbNmqoYpFWrVsTVzPz//dTaT7AqyXqngYVPS5cupe7duwtV99WaRysGFHn+jRYBVCTi6FDvP7JkyUKbN2+mjBkzCn0RaMW0oXwIAZQQWnQCgagngPcWUe9iSxtE/B+PDwIoS8cIg0EABEAABEAABEAABEAABAwQsFsAxUu7XQQFAZSBA6TVFQIoiwAxHARAAARAAARAQEoC+AFDSrdIZ5SVxMyHDx/Sq6++qkoAGjxvBKVMkzIs+3RCADV//DxaMEF9S65nM/XbNqIG7Ro5vrdb12/Rp43ivOvwZ/ngwYOUJEkSQ2tv3LiRli9fTvv376cbN27QlStXqGPHjtSnTx9D84TqrHW7NY/hW93Lly8fMNyIqMlI31B2ev7uRgHUpUuX6P3331d8aaQlSpSIChcuTLVq1aIaNWrQ4sWLqV+/fqop7BRAnTt3jr7++ms6cuQInTx5Uqm29dJLLyk3o6dKlcqI6UH7chJbTEyMkjTm25o2bUrjxo1T/TcIoIjcWAEKAijbPi6umwjPr5F1Gfjby9/Kc7a9lmA2EJCPAGJJZ3xiVyzpjHX6s7pBAPXXX38pcRVXYvK0XLly0erVqyl9+vTe/ybaLxRjnqd9+/ZKTG+05cmTh6pUqUINGjSgEydOKLGTbwslnuG+0SCAilQc7csaFaC041FUgDL6qUZ/EDBHAAIoc9wSyijE//GehgAqoZx47BMEQAAEQAAEQAAEQAAEIk/ACQEU78rNIigIoCyeSwigLALEcBAAARAAARAAASkJ4AcMKd0inVFWEzM5oYYT1T2t5aet6bVSRcKyz2gVQO3b9jNNHTzJy7BQoUI0f/58w0ynT59OnTt3Vo2rUKECzZo1i55++mnD8+kNuHv3LjVs2JC2bdum6jJ79myqVq1awDAjoia9uY1Wr/E1goVgLMw6e/as9z+HSgAzU3VHi5eRvXvGnz9/XhEvnTp1KqjP+PZoTmx46623lP+XN29eSpcuHSVOnNg7zug+jCa9HTt2jCpWrKgI7jwtWDUwK4fwq6++ol69eqmm4Ip0kydPVt3Avm/fPiX5j0VTnlaiRAlasGABpUiRwrQJLDCsW7euarzevNFQAeqHH36gqlWrEicr28lRzwFGz55pR1oYiEQiC/CCDMXzqzNcRWcFf1FSYv2sPmeLrYJeIOBeAogl7fedXbGk/ZYFn9ENAijegZad8+bNU+INT9N6bm7Tpg0NHz5cGCuLnxo3bhwQY/tPkDZtWsqePTsVL16c3njjDeXyiwwZMlDSpEm9Xc1UD+LBVp7HjcademDMxM+euSIZR/vuJ1ICqFGjRtGAAQNUaM2Ijvx906FDB5o5c6aheWU4D8IfPnQEgSgjgPcWUeZQm7eD+D8eKARQNh8sTAcCIAACIAACIAACIAACIKBLwCkBFC/oVhEUBFAWPzAQQFkEiOEgAAIgAAIgAAJSEsAPGFK6RTqjrCZmjhgxgqZMmeLdV/EqJen9Tk3Css9oFUDNHTOLvl+zw8swNjaW4uKeVIQShasl0HjxxRdpw4YNlClTJtFphPq1bduWOPHLt7EQpX79+gHjjSYxac3NCTTNmzcXss2/EwufWAh2+fJl759kFUCx2IR9P23atIC9crIbJx8xY05y8xU66YExmnhkNOlNS1zGtvgnBZpynN8grUS+6tWrEwv/fKulcfU0FmXduXPHO0OWLFmU6lEsGjPbtASGeufITgEUJ7FxMptvC5XIZkcFKC2OnGzJ3zO+N96b5ek/TussPfPMM7R+/Xql8qAMDYlEzngBz6/OcBWdFfxFSYn1s/qcLbYKeoGAewkglrTfd3bFkvZbFnxGtwigtKof16lThyZNmuSNQbp160YTJ070bvipp55SqkQVLVpUGCtXte3du3dA/2TJklHLli2pRYsWlDVrVpXQSW9yNwugbt68STVr1lRVQk6ePDnxnviiGL0W6Tja165ICaC0LgwJ9d4j1AG9f/8+NWnSRHmn5NtCXVBj9D2Enh1G3yWF2g/+DgIJgQDeWyQEL5vfI+L/eHYQQJk/QxgJAiAAAiAAAiAAAiAAAiBgjICTAii2xI0iKAigjJ2hgN4QQFkEiOEgAAIgAAIgAAJSEsAPGFK6RTqjrCZm7ty5U0nA8bTU6dLQwNlDw7LPaBVA9W7cg25cve5lOHXqVOLKMkabVjUenoPFNJykZVfj5CIWI61YsUI1pV4SjNGkFa3EHaM3aPsatnXrViWJ6p9//vH+51CJQJFK2NFKsGOj+bZ8tomTv4w0o7dAGxVA6SVE+ScFGrFZry9XcGrVqpXqz1p+vHbtmnIj+9GjR719WSC1atUqevvtt02Zwmfno48+ojlz5qjGf/LJJ9SnT5+AObVEd2aqUPG6vOeFCxeq1giHAMpuQRL7hT+Hf/75J73yyiuUO3duKlmyJJUrV444sVPvLOlVljPlSIuDkEhkEaDOcDy/OsNVdFbwFyUl1s/qc7bYKugFAu4lgFjSft/ZFUvab1nwGd0igOLYt3Xr1rR48WLvhvhykXXr1lG2bNmIn5nfe+89On78uPfvRp/7tebgyYoVK0YzZsxQLr8w0lauXKlUk/JtoeJf7ms0FvSdXytWCxWzaO3p0qVLVLZsWeL/62kiAqhIx9G+e4mUAErrvQdXCFu2bBmlSpXKyBHy9mU/8GUyXF3L00Ri60i9TzG1SQwCgSgjgPcWUeZQm7eD+D8eKARQNh8sTAcCIAACIAACIAACIAACIKBLwGkBFC/sNhEUBFAWPzAQQFkEiOEgAAIgAAIgAAJSEsAPGFK6RTqj7EjM5CSKu3fvevfWZWQc5cz/iuN7jUYB1MkDJ2h01xFedpzcs3//flMs7927RzExMUqlG9/GiVPz58+n5557ztS8/oO0kmCCVWoxKoD64YcfqGrVqsTJZp5mJXFHq4JOqASwSCXsaFUZypEjhyLeyZw5syH/6QnVgiWimUl649vP/SuW8TnmxLsiRYoYslmvs54AadCgQdS+fXvVML199+jRg3r27GnKHr2kRL1KV2Y4ahmmdQM69wuVTGhHBSg9QZLZamxaVbFKlSpFLJz0CPu0PqtWxHT8ncg3lvN3Klf/4u+RnDlzUrVq1ejll182fBaQSGQYmdAAPL8KYXKsE/jbi9aO52x7LcJsICAfAcSS9vnEzljSPqvEZnKLAIp3w+InrsDk2zyXjGzatInq1q2rumyDK52xaEq0aQlXREQ/evObiX95LisxjNmqU/570HoXIMIi0nG07z4iJYDSuoTDTDUy371onW+RKuORep8i+plDPxCIZgJ4bxHN3rW+N8T/8QwhgLJ+ljADCIAACIAACIAACIAACICAGIFwCKDYEn8R1PLly+m1114TMzLMvSCAsggcAiiLADEcBEAABEAABEBASgL4AUNKt0hnlB2JmV27dlXEDZ5WqnoZqv9RI8f3Go0CqAVfz6NtK7Z42XFi/siRI02z5ESsLl26BIxnwUSnTp1I73vCyIJaa7DQZenSpZoiK6MCKC3RB9u9aNEipVqMkaYnXJFVANWhQweaOXOmaov16tWjyZMnG/bd77//TpUqVVLdns0T2y2AOnLkiHLrOVf48W0sbuHqPXYI77TWCJbMpZUAlytXLlq9ejWlT5/eyBFS+rKA0D+JkW9i37BhA2XPnj1gPq3kwdSpU9P69evJk4wiYsSePXsUtv/9739V3cMhgOIFtRLX+EZ2roTFVZuMtCFDhtDQoepqgf4VtLSSP1OmTKncsJ83b14jyyl9d+3aRTVq1FDxE7mxXG8hJBIZdoHQADy/CmFyrBP424vWjudsey3CbCAgHwHEkvb5xO5Y0j7LQs/kJgGUVkzJIv2JEycqMbZvldhgMYIeFa0KyFy5luNfvmjESPvrr7+oVq1a9PPPP6uGhYp/ubPdAiiuHDRr1ix6+umnhbegFTOICKAiHUf7bjBSAii9Cyy4ojCL8oy+C3rw4AHFxsYqFaR8W/Xq1YnjbY6r9BoEUMJHHh1BwHYCeG9hO9KomhDxf7w7IYCKqmONzYAACIAACIAACIAACICA1ATCJYBiCG4RQUEAZfHIQgBlESCGgwAIgAAIgAAISEkAP2BI6RbpjLIjMZOT/jnBxNOSP5ucRiz8kuhfzm436gRQ/xDF1etMd28/qaY1btw44kQhs+3q1atKdRMWjPg3Fk2w3xInTmx2etq7d6+SUHXr1i3VHMFuuTYqgOKJtRKfjFay4qpBo0ePVgQ//i1UAlikEnbatm1LXFXIt4WyVcuZvHeujsR+8W/+ohPfv5tJeuO1uLLS+PHjA9Z69913iQVzLP4x2ziJr3HjxrRt2zbVFMGEOHriL65U1atXL0PJX+fPn1dENKdOnVKtH6wy0Z07d5Sb4PkGc9/muSlehAUnnPknVHrGhUsAdfjwYUVE5/t552cN3kft2rVFtqH0uXjxolLV7fTp094xWgI2vYRNtmHGjBmGRFd65yaYWDPUhpBIFIqQub/j+dUcN7tGgb9dJOPnseM5216LMBsIyEcAsaRNPnEglrTJMqFp3CSA4g1169ZNETx5GlfB4YsrmjZtShwveJqZ6qVaLEqUKEELFiygFClSCPH0dNK6uIH/JiJaMRMLetbdt28fValShbgCq6dlypRJucggW7ZsQns4d+6c8i6DKxn5NhEBVKTjaF97IyWAYhu0qpVx3MU3vvL7FCNtxYoV1KxZM3r8+LFqmEhMG6n3KUb2h74gEK0E8N4iWj1rz74Q/8dzhADKnvOEWUAABEAABEAABEAABEAABEITCKcAiq1xgwgKAqjQ5yZoDwigLALEcBAAARAAARAAASkJ4AcMKd0inVF2JWYWL16c/vzzT+/+Yro0pWKVSji632gTQO1at5PmjH5S7Sdt2rT0/fffW2a4ZMkSatGiBbEwxb9xQhELY0STkDzjHz16RDxvx44d6e7dJ4It/nuePHmUimDp0qXTtN2MAEpPwPLBBx8oFbKSJk0aKuZTKlK1bNkyIGGHB4YSFUUqYWfUqFE0YMAA1d64NDUnMqVJk0bobLDfze7dbNKbXrIaG/zSSy8pQrR33nnHsPju6NGjyq3TBw4cUO09UaJEynksU6aMJpNgoqyBAwdS+/bthURQly9fJj5zXEnIt4VKIuP1P/roI9Vt8Dxe1Jc8fsyYMdS3b1/N/YVLAPXw4UOlopx/VTKuysRn7PXXXw95JlnIxZUeWMDk2/QEbHpJm82bN1eEkSKVp/TW5PUnTZpEDRo0CGm3VgckEpnCFnIQnl9DInK0A/jbi9eu52x7rcJsICAfAcSS1n3iVCxp3TKxGdwmgPKvzMr/fnJMwdWbPHG32arFHEvzhQ++LWPGjLR27VrKkSOHGFAi2r17N3H1YP/LSngCEUGV2ViQ57906ZJykYuvGIz/u+gFFHqXF/AcIgKoSMfRvk7Sev9htBow+75hw4Yq34d6h8Gd9S7Eef7555V3CoULFxY6T1yZl8V9/mdJNJ6N1PsUoc2hEwhEOQG8t4hyB1vcHuL/eIAQQFk8SBgOAiAAAiAAAiAAAiAAAiAgTCDcAig2THYRFARQwsdHuyMEUBYBYjgIgAAIgAAIgICUBPADhpRukc4ouxIzubLMlClTvPvL9n+zU7exnzq632ACKCcWrt+2ETVo18iJqZU5h3ccTL8fe3K7MQs9OEHIaguW/O+Zu1y5cspaLGAIJibiRCROyGJ/nzlzJsA0FqLMmTNHue1Zr5kRQPFcXA2rd+/eAdPyWpzgxDdKazW+dXrChAmKkMj/tmJP/1DJQ5FK2OFEo5o1awaI11gIw9WAQlXv4r2PHTuWBg8erOuPYHu3kvSmd0O0xxAWQvGZYxHec889p2sfn1+uNMZnbtOmTZr9WODHf0+SJInuPHqVm3gAC+NYRPTss89qjuckxh07diiCP61zL7K+1u3bvFioqli3b99WhE9Tp07V3Vu4BFBsAFeTe++99+jatWsqezgRkc8aV4LSO5ecCMkVx9asWaMaG0zAxt8XMTExtGXLloD9c8IdVxrLnTu3Lhvmx+fMv5IaD2DBHH9fGb1J37MYEoms/uukPR7Pr85wFZ0V/EVJifWz6zlbbDX0AgH3EkAsad13TsWS1i0Tm8FtAiitmNZ/p7ly5aLVq1dT+vTpxSD8r9exY8eoYsWKdOPGDdU4FqAMHz485AUAfFnJ3LlzlYsLOJbSak4LoPjihNatWysiG/8WqhK13qUXnnlEBFCRjqN996x3VpgDx/R6z16+c5gVQPEcenG5SPzG7xO40hlfGuJ/lkTe/Xj2EKn3KYY+eOgMAlFKAO8totSxNm0L8X88SAigbDpQmAYEQAAEQAAEQAAEQAAEQCAkgUgIoNgomUVQEECFPDbBO0AAZREghoMACIAACIAACEhJAD9gSOkW6YyyKzHz7NmzSpKOb2vd90MqWKyQY3uOJgHUr7t+oUn9v1GxWr9+PWXPnt0Wfixc4oopegIS30W48tSbb76pquB08OBBOnnyJN28eTOoPSJJPGYFUMGEEJx8U6NGDaWSS8GCBYn/98WLF5Vkn9mzZ6uqk2ltQFYBFPutVq1a9PPPPweYzcIvFsZwMoPv9z2LdVi4xJVzWDTmW5lNa+98K/jkyZM1E6+sCKDYDr4BXUu05m8HJ1/lzZuXXn31Ve+f+LZqFj6xDcFaqVKlFB8HE1F5xv/www+KQMe/ahn/XesMXb9+Xan2xNWK/KtOeeYUXV/v9m2eh6sYcWUp9kXmzJkVod6vv/6q+HD58uUq4V6+fPnowoULqtu3wymAYnuDidtY2NakSRMqXbq0dy+HDh1Skh95P1oixHbt2inVnPSeW4KJ19ie/PnzK/yKFSumVEbjNUKtyVWrVq1aRQUKFDD9HYtEItPogg7E86szXEVnBX9RUmL97HrOFlsNvUDAvQQQS1rzndOxpDXrxEZrCSSyZs2qXBbgZONLR/hZ0kzjSqLBLizp0aMH9ezZ0/DUwcRDfAHA0KFDqUiRIgGXDnDswkIZvctKfA15++23adGiRfTMM8/o2mclFuRJ+QIDjr20nv85ZuCKWXwhAV9GwLH+9u3blUsf/OMuFmvt3LnTa6eIACrScbQ/1LZt22peyMBnz1NFN1WqVPTxxx8Txyn+zYoAiuNyjrWGDRum6Wt+/8MVx6pXr67Eb9z43c/GjRuDvksReffjWRACKMNfAxgAArYRwHsL21BG5USI/+PdGm4B1J07d6la1Vjatm234+cqa9ZM9MOPi+mFF4wJ8h03TKIFVq7cTDWqt/Z51kxG27Z/R6+//uR3ConMjVpT9u49SKXeaUh3797z7nH5iklUrVrZqN0zNgYCThL4448r9PZbdejcuUveZYYM7Ubdu7dxclnV3MOGTaSePYZ7/xv+TQobeiwUpQRk+FxHKdqwbytSAijeqKwiKAigLB5DCKAsAsRwEAABEAABEAABKQngBwwp3SKdUXYmZnbt2lWpDuRpL+fLSR9/0c2xPX/VZwxdvXTFO/+Vi5fpis//trpw+kzpKX3mDN5pSld7l8rUcOaF+xcfD6dTh0561+KqOCNHjrS6BdV4Fn2wj7jiid2NxSOcUNOqVauQNxibFUDFB+XnFZEIV6Ex09hOrqi0ZMkS1XBZBVBsJFfL4Qo4etWreE8ZM2ZUuHvET1p9ubLXhx9+SAsWLKA//vjDu/9gt39bTXpje7777jvq0KGD7u3jZvzoGcOiNxZZiYifPGP4O4rFgHq3oRuxhwU3LI7KkOHJ90Sw8aGqYoVaO0+ePEqVJbafRVCeFm4BFPuVRXPdu3fXPZeh9uL5O4sWOSGOExmDNU6E5L4sbLTaOKlw5syZikjLSkMikRV6+mPx/OoMV9FZwV+UlFg/O5+zxVZELxBwLwHEkuZ9F45Y0rx1YiO1BBJiI6314lilcuXKpib5/fffqVKlSsRVTv3bU089pVR/Klq0qKm5f/vtN6patarq0gP/iTgG9FRevXLlim58wxcF8OUK+/fv906RJUsW2rx5sxJH6jWrsaBIJepQcLjSLouk+IIFTxMRQHHfSMbR/vuaPn06de4YK8sHAAAgAElEQVTcOeh2U6dOTXwJjifG8O1sRQDF87AvunXrRtOmTQuFXOjvLO7j7+xg1cN9J4IASggrOoGAIwTw3sIRrFEzKeL/eFdCABU1R9rURiCAMoVNd9Bff92hEcMnUd16lalgwTzCk0MAJYwKHUFAiIAMQgkIoIRchU6SE7h37z6NGzeTXnstH5UrVzyi1srwuY4ogChaPJICKMYoowgKAiiLBxwCKIsAMRwEQAAEQAAEQEBKAvgBQ0q3SGeUnYmZnKTD4hTf1qxbCypa9q2w7Hv++Hm0YMI829YaMHUQ5Sti7jZoI0bs2fwjfTtcnYiycOFCS5VJ9NZn4cLSpUuVm6pDVQYS3UOuXLlo4sSJxLdRizQrAiienxPMmjVrRnv27BFZztuHk3O4IhKLH1jw5NtkFkCxz+bOnavckK0nggoFgn0zfvx44lvUGzZsSNu2bfMOYfHOhg0bNKuNWU168yzCN0jzrdc//fRTKFOF/s4VkwYMGEAtW7YMuPlcZIJ9+/YRJ9OdOXNGpLtmnzZt2lC/fv1CCnd8B1sRDhUuXFg5Byx4K1u2bEQFULwn3gsn6PGt+bdv3zbFsWPHjvTpp58qFbBE2rlz5xSfG/3s+87N31dcMUwrsVDEBt8+SCQySkysP55fxTg51Qv87SVr53O2vZZhNhCQjwBiSXM+CWcsac5CsVFuFEAFq9TEz+t88Yjoc64Wpa1bt1LTpk2DiqCC0eUqS3x5QsmSJYmfu/kCAE9LkiSJUg2VK0HpNTtiQa7ExHEsV7U12vgSDa54zFWsOYb1NFEBVCTjaP+98jsMvrzj+PHjuhj4GWzZsmWalzRYFUDxoo8ePVIuseAKzWYvA3n22WeVM8VVqvWeGbU2CAGU0dOP/iBgHwG8t7CPZTTOhPg/3qsQQEXj6RbfEwRQ4qyC9fQkiH/We5QikjdaRQsCKHv8gFlAwENABqEEBFA4j24mwO9QFixYQ+3a9iYW98pQlVCGz7WbfSqT7ZEWQDEL2URQEEBZPKEQQFkEiOEgAAIgAAIgAAJSEsAPGFK6RTqj7E7M9L+5O12mdNRv+qCw7NutAqh+zXvR1UtXvYycqP7k74B79+4pyTWjRo2iEydOmPIPi2r45t9y5coZEqFYFUCxsWz/pEmTaMiQIcr/P1TzCIBy585NZpKHZEjYYdEOi26CJU35c2CxB4t0+GZyz+3gfPMzC9Z8G98EXadOnQCMdiS9eSblBLS9e/cqlcI4ic2MmCtt2rRKNSkWwXDylZXG54aTAD///HNDAh4+74MGDSI+S2bb0aNHqV27dsQ+DdX4B0NOUmPfcwKllk/CXQHK12a2Z8SIEcpt4qI+zZ8/v3IOuIKWkcQ5XpdfOnMlLd6zEQEbs+vZsye1bt3aUiKq796RSBTq9Jr7O55fzXGzaxT420Uyfh67n7PttQ6zgYB8BBBLGvdJJGJJ41aGHuFGARTviuOaunXrKpcD+DbeD1dttdr4AgCOA3bt2iU8FcdMHAOyXR4BllYFIo7l+flYr9kVC/LzO1/CwhWQRC5O8BVu8XOJf/wuKoDy7CsScbQWU67AxTH3tWvXdJnrnRsz7zD0FmEx1sCBAw1VBudzxOeQv6PNxOEyvE8R/gChIwhEGQG8t4gyh9q8HcT/6rj90h/f20xYe7o7d+5StaqxtG3bbsfXy5o1E/3w42J64YX0jq/l1gUggLLuuQMHjlHtWm3p1KlzymTJkyeDAMo6VswAApYIyCCUgADKkgsxOIIE+PNTv157+v77vV4rIICKoEOicGkZBFCMVSYRFARQFg86BFAWAWI4CIAACIAACICAlATwA4aUbpHOKLsTM1lMU7VqVdU+KzSoTDVa1HJ8724UQC2ftpQ2zF+rYsM3Mb/yyiuO8/IscP36ddq9e7eSvPXjjz8qlaE42cm3sQgjc+bM9MYbb1D58uWpTJkylD69uR/O7BBAeWy7f/8+bd68mb777jslKcy3qhWfbbbzgw8+oCJFingFQFrJQ5zMM3z4cF3msiTscPIYi2dYuMP7Pnv2rOr2Zk52y5cvn+IjvmH6xRdfDBCY8E3iNWvWVCXplShRghYsWEApUqRQMbAr6c0fLPvt0KFDSgUhPnNcIerKlSsBN1FnzJhRqdTz7rvvUuXKlSlnzpyGxHYiHyK+/fqXX36hRYsW6TJ98803FREZf7elSZNGZNqQfThJ8tSpUzRr1ixF0MO+9AiIOKmPP2sxMTHEgkj+354mmwDKY9fdu3eVSmKLFy9WKjT5fofw9wf7sWLFivT+++/Tyy+/bFj45A/Uw4+/L1euXKmcoZs3b3q78ZrZs2en4sWLK58Fvvme/5udDYlEdtJ8MheeX53hKjor+IuSEutn93O22KroBQLuJYBY0pjvZIgljVms39utAigWs1SpUkWJ0TwtU6ZMtG7dOsqWLZstePi59/z580oV09WrV9Pp06eJn709LVWqVEqcxFWnWGCjFTMdO3ZMeRa/ceOGd1yOHDmUKlAc52s1u2NBjrt27NihxD/bt28Xit3ZLqsCKJ4j3HG0nuNZADZjxgyaN28eHTlyJOACiU8++YT69OkTMNxOAZRncq7O9e9//1szfuOqwxxLvfPOO7bEUrK8T7HlA4lJQMBlBPDewmUOC7O5iP/jgctQASpVqudo2PDulDp1SltPQYoUyal06TcpWbKnbZ03miaDAMq6N+1giApQ1v2AGUDAlwAEUDgPIGCegKz/JsnwuTZPFSN9CcgigGKbZBFBQQBl8TMCAZRFgBgOAiAAAiAAAiAgJQH8gCGlW6QzyonETK4GMmXKFNVeu4yMo5z5nRX1uE0AdfLACRrddYSKU2xsLMXFxUl3TqLJIBZLNG7cWLWlUBV0omn/2AsIgIA9BJBIZA9H/1nw/OoMV9FZwV+UlFg/J56zxVZGLxBwLwHEkmK+Qywpxgm9QAAEQAAEQCAhE8B7i4Ts/dB7R/wfz0gGARQqNYU+r071sEO845RtbpkXDN3iKdgJAuElgApQ4eWN1ewjIKsAyr4dYqZIE5BJAMUsZBBBQQBl8VRCAGURIIaDAAiAAAiAAAhISQA/YEjpFumMciIx8+HDh0q1FL6l2NOy5HiReo7/TLr9R9KgIe0+pwunnzDiaj18U3SSJEkiaVbUrz1q1CgaMGCAap9cQYorDKGBAAiAgCgBJBKJkjLWD8+vxnjZ3Rv87SXqxHO2vRZiNhCQjwBiSTGfIJYU44ReIAACIAACIJCQCeC9RUL2fui9I/6PZwQBVOizEs09IN6x7l0wtM4QM4BANBKAACoavZow9gQBVMLwcyR3KZsAillEWgQFAZTFEwkBlEWAGA4CIAACIAACICAlAfyAIaVbpDPKqcTMDRs2UIcOHVT7LVHlHWrUSV15RzogYTJo3pjZtHPNdtVq48aNowoVKoTJAvcs8/fffysVm44ePUqFCxemnDlz0ttvv02lS5emZMmSGdrIvXv3KCYmhjZv3uwdlzx5clq7di0VKlTI0FzoDAIgkLAJIJHIGf/j+dUZrqKzgr8oKbF+Tj1ni62OXiDgXgKIJYP7DrGke882LAcBEAABEACBcBLAe4tw0nbfWoj/430GAZT7zq6dFkO8Y50mGFpniBlAIBoJQAAVjV5NGHuCACph+DmSu/QIoCJpQ6i1+cLuXbt2EV/gHY4GAZRFyhBAWQSI4SAAAiAAAiAAAlISwA8YUrpFOqOcTMzkKjtz5sxR7bluuwZUpmZZ6TiE06AtyzbTovHzVUuyKKdPnz7hNMM1a7EAqn79+rRz506vzalTp6b169eT54d80c1s2bKFateuTY8fP/YOyZ07N61Zs4aef/550WnQDwRAAAS83z9//PEHaNhIAM+vNsI0MRX4m4AWZIiTz9n2WorZQEA+AogltX2CWFK+swqLQAAEQAAEQEBWAhBAyeoZOexC/B/vBwig5DiPkbIC4h3r5MHQOkPMAALRSAACqGj0asLYEwRQCcPPkdylGwRQzIfFT4sXLw6LCAoCKIsnEgIoiwAxHARAAARAAARAQEoC+AFDSrdIZ5TTiZksNjl06JBq3637fkgFiyXMaju/7vqFJvX/RsUjX758tGTJEunOhkwGcTWxmTNnqkyKi4ujXr16kd53nb/958+fpxo1atCpU6dUf+rRowf17NlTpu3CFhAAARcQQCKRM07C86szXEVnBX9RUmL9nH7OFrMCvUDAvQQQS6p9h1jSvWcZloMACIAACIBAJAjgvUUkqLtnTcT/8b6CAMo9Z9YJSyHesU4VDK0zxAwgEI0EIICKRq8mjD1BAJUw/Ixd6hPwCLTCeQEsBFAWTyQEUBYBYjgIgAAIgAAIgICUBPADhpRukc4opxMzDx8+rFTvefDggXfviZMkpo5DP6ac+V+RjoeTBp08cILG9viCHj185F0madKktGDBAsqbN6+TS7t+bq7Q1KhRI9U+EiVKpFTNatu2LSVLlkx3j//88w/9/PPP1KpVKzpz5oyqH1d9Wr16NeXJk8f1jLABEACB8BJAIpEzvPH86gxX0VnBX5SUWD+nn7PFrEAvEHAvAcSST3yHWNK95xiWgwAIgAAIgECkCOC9RaTIu2NdxP/xfkrIAqh79+5T7VrtaP367d5Dmy1bZtr5/ULKnDmD4YOslTDct29H6tuvk6G57t//f7R1625atnQ9bdu2hy5c+A/9/fdd1RwvvJCeihYtSFWrvUs1a1ag559PZWgNT2cr4h0rYz3r//HHFXr7rTp07twlr/1Dhnaj7t3bmNoPDwoHvw+adaWZM5cK29i0aS2a8e1I3f5OJJvzmVmzZistmL+atm/fQ1evXveunyJFcsqZMxu9914ZatqsNr3ySnbhixa1NuHPY/mKSVStWllv12vXbtKMGYto9qxldPjwCXrw4KHyN7bj1VdzUcNG1ahx45qmz7GwI0J09PdD1qyZ6IcfFxN/3rh59jHz2yV06NAJevz4sfLfU6dOqXweW7SsR1WqlFb2ZabduXOXqlWNpW3bdnuHe1g+evSIFi9eR58PGKes7eFXokQR+vCjxlSpUilKmjSJ8LLsgy1bfqB5c1fQli0/qj6DPE+OHFmpYsWS1Oj96lSkSH5KnDix8Nzc8eDB4/ROyQZ08+Zf3nEffFCHpk4bZuqs+YuJnnoqKW3ZOo/efruwpl1OfLew/2fPXkbfzVup7M/zvcy8XnvtVYpt1UD1feyEAIptWLZsg2LDvn2H6MaNW979p0uXRrHD6jnUAur5Xp3/3cqA88K5CvxZKVbsNapRs7ylz4ChQxaksz97/39Xgn2WK1QoQR06fkBvvllQ99yHGt8ytgGVKfOW4c9NsP077Xt/ZqF8UarUm7Ry1RR65hnt77tg36d//XWHBg/6mmbMWExXrlxTlsqUKQNVq/auwj5Pnpc1vyec+Fz7fhfyMxc/j3i+2/mznTfvK7b9W8n5Or//flH5Ll+0cK3qe8Tzb0muXC8p373vx9Sw/G9zKB/i7/oEIIAKZPMv2Q8MBFCyewj2gQAIgAAIgAAImCGAHzDMUEt4Y8KRmMnilS5duqjgJn82BX04sAO9lDtHgoB+5uhp+qb3OLp7+2/VfkePHk1VqlRJEAysbPL69etUp04d2rdvX8A0KVOmJL4d/r333iOupsUvG7mdPHlSET4tWrSIDhw4oLk882/RooUV0zAWBEAggRJAIpEzjsfzqzNcRWcFf1FSYv3C8ZwtZgl6gYB7CSCWJEIs6d7zC8tBAARAAARAIJIE8N4ikvTlXxvxf7yPErIAivf/1VczqWOH/qoDO3feGGrYsKrhQ9y/3xjq33+sd1yqVM/R9h3zFYGHSOPE3kEDv6YJE+Z6k29FxnGfevWq0KgvelGWLBlFhyj9rIiYrIz1GGlnMnM4+cksgDLDoVChvPTlmM+oZMk3TIlT9ARQLBD5tOdIGjfuW6Fz2b59Uxo46BN67rlnhPrb3UkvYT9t2jT05ZfTqXevkV7xlt7anDD/+cBPqEOHppQs2dOGTNQTQL3zTlFqFduTFi1aqzsfC8imzxgeUnDBwoNxY7+lwYO/IRaBijQWtwwf0YPq1KkUcn7PfFoCUxaW8nfiSy+9KLKst8+tW7epUsUPaPfuX7z/rWLFd2jJ0vG6jO38bmFmvXuNUv69CNV8/T927LfUs8dw7xB/QV2ouXz/zkLYTz4eRAsXrhEaxnkCH33UhD4f+LGlzxP7cdy4mfRZ71Ehz77HMLvWFtqoTic9ARTv54tRU6lv3y9D/jvL4ro5c7+k7NmzeFdhsYzod8EbbxSgWbO/IBa0WGnh8n24BFCXL/9JNaq3pvPn/9DFsmDhV1S3buWAv9v5ueazMGXKAuVs82dcpLFPp88YQXnz5hTprupz+PBJav5BHP3002/CY3Pnfpm++rq/IqbTi1uEJ0NHQwQggArEBQHU/5iEsyyYoVOLziAAAiAAAiAAAlFJAD9gRKVbbd9UuBIzp02bRsOGDVPZzyKoNn0/jPpKUHxb98T+3wSIn7p37w7xjYETvXfvXqpVqxbduvXkRicDwwO69ujRg7p27UpchQsNBEAABIwSQCKRUWJi/fH8KsbJqV7gby/ZcD1n22s1ZgMB+QgglkQsKd+phEUgAAIgAAIgID8BvLeQ30eRtBDxfzz9hC6AOnPmvFKl5OLFy97jyOKnmbO+oCRJxCuemEnQ9yzIFQFWr95CjWO6CCfhan120qZNTWvWTleqtYg2KyImK2M99tmRzBwJfjIKoOzg0KVLC0WAZFS4oyWAKlw4H9Wu1ZZ+/ln7cka9M5ov3yu0avVU4mps4W5aAqh/b5lLQwZ/Q1OnLjBkTtmyxRTxQ8aM6YTHaQmgFi76mjas30GTJ3+nOw//e7Z6zTSqVOmdoGtx4v37jTrRqVPnhG3y7Vi7dkWaNHkwpUkjVnHuu+9WKev5NjMC0x9+2E9lSjei//73gXeqseP6Egvm9Jod3y08NzOrW+fDoGINLRsqVChJBQrkppEjJ3v/bEYAxZ/rWbOWUavYHsICJF97XnzxBVq0+Bti4YbR9p//XKUG9TvQjh0/GR2q9Dfzb5KphTQGaQmgmjWrTU0af0ybN+8SXoar423YOFP5PuJ/50MJEf0ntsIg3L4PhwBq3ndjif+9OHHirK4PWPSzZetcypAhbUAfuz7XR46cpDq1P6SjR08JnwVPRxb4sWCYBYYioiT247ffLqHYlj1Ciu70jGnb9n0aM7avoSp/hjeGASoCEEAFHggIoP7HBAIofFuAAAiAAAiAAAiEkwB+wAgnbfeuFc7EzC+//JLGjx+vgpU4SWJq2asNFSxWyL0Qg1j+665faOqgifTo4SNVr3bt2lHnzp2jcs9OboorQHHFpjNnzphehgVP48aNo4YNGwq9nDG9EAaCAAhENQEkEjnjXjy/OsNVdFbwFyUl1i+cz9liFqEXCLiXAGLJJ75DLOnecwzLQQAEQAAEQCCcBPDeIpy03bcW4v94nyV0AdTDh4+oaZOPiRP1PY0FCzu/X0g5cohXKdm06XuqWKEZcaKrp7H4ISamRsgPx+LF65Qk88ePH2v2TZcuDT399P9R/sYCiRs39C/IY/HI5n/PofTpnw+5LnewImKyMtZjnB3JzJHgx2KYPbt/VbZx9uwF2rhxp5c3f7fUqFGO0qV74oOibxakli3r6/rEX3jDHZevmETVqpUV8iOfuy++mEpxXYfo9k+dOiU980xy4jPP3PUai2g4ST1lymeF1uZO/gKob2eOpJnfLjEkNPBdrGrVd2n+gnGGhVjCBut09PcDfxe89lo+WrNmq2oEf75Kl35LYXT69Dnavn2PpjjFqJhLSwD1+uuvEtvl2154Ib3yPz1+fPPNQrRu/YygPluyZD01athRV0STIkVySpMmpfI99McfV3W/j4zsSUtgylWk+HwZEZh26jhAVUVM5Dvaju+WPXt+VSpP3bz5V9Dv5lDfy57BRgVQIp9rz78PwT7XXI2QRYXFir0m/BHhPdWp3U713eY7WPTfJV8BkfDiNnT0F/N0795GEWMaET95zOAKi9OmD6OPuwwKKkTUM9vM91kkfL927TZatnSDso2rV6/R8uWbVM805cuXUFXDyvlKdqXSnef5xH///t+nyZMnoxdeSKcSYHLFNP48+36G+vbtSH37qYWTdj4zhPpce2wK9l3IIij+N4q/z0K1FSs2Ue1a7TS/Uz1r8RyhvnuHDutOcXGtkNcTCrhNf4cAKhAkBFD/YwIBlE2fMkwDAiAAAiAAAiAgRAA/YAhhSvCdwp2YOWLECJoyZUoA97rtGlCZmmIvs93itC3LNtOi8fMDzI2NjaW4uDi3bEM6O2/fvk0TJkygUaNG0b1794Tt4xcyMTEx9Omnn1KmTJmEx6EjCIAACGgRQCKRM+cCz6/OcBWdFfxFSYn1C/dztphV6AUC7iWAWJIIsaR7zy8sBwEQAAEQAIFwE8B7i3ATd9d6iP/j/ZXQBVDMYN267fRelRaqRN/xEwZSmzaNhA41Jyp37NCfvv56lrd/5swZaPuO+fTSS8FFVCyeKVe2iSKi8G1creOL0b2paNGCATf+P3jwkDiB9+MuA5XqJP4tVGUU3/5WRExWxnpssCpSiDQ/3ocdHKwKoPREYM899wyN+qIX1a1bWSWOefToEe3e/St1/WQw/fjj/oAz1KpVQ/rq6/7C1Sb8BVBcIej69ZveeQsVyqsktJcqVZRYjMGfGfb97NnLafCgrwMqn4lWNBL6gBropOUH3+Evv5yVJk4aTGXKvKVKQufP5Pz5q6htm9509676N9sPPqijjOFE91BNSwDlO6Zfv070SddYYrESN16XfZ84cSJikYZe00v4Z5t6925Prds0UlVbYf8cOXKKPus9ipb+TxDhOzdXt+KqQqFEclrfjXw2duycT3ny5AyFQ/n75ct/UpnS76sqtYhU6bP63XLlyjUq+24MHTp0QmWn5zPFNnj8wB2uXbtJ33w9iwYO/EpXZGZUAKX3ueZzOGx4D6pSpbRKfMLnYd26bdS3z5f0yy+HVXZzJaItW+cRC9hE2uzZy6hpk09UXflzPO6rfpr/Lv39912aO3cFdek8MOAz0KnTB8q/ZyLVckRsE+njL4BiX7GNnub5TuKzzMJQZnf48AmFHQtWfNtTTyWlcuWKq4SQLAbq/Vl7pbIWC4Du3/9/yr/H/J3q/++yme+zSPqe92713yS9OTxc+Txypc3y5YtT4sTx1Tb5MzRp4lyqU7cy5cr1kqabrX6uf//9IlUo3zSgAhV/F3bq1Fz5fvWtPMX/Vh44cIzatO4V4Ff+t4wF54UL59U9krynKpWbq8Zyrk6fPh2oTdv3A6pceb57u8UNCRDeGv0Mi3xO0EefAARQgWwggPofEwig8NUBAiAAAiAAAiAQTgL4ASOctN27ViQSM7Vu72aCJaq8Q406NXYvTB/L542ZTTvXbA/YC27rts+9Dx48oB9++IFWr15NmzdvposXL9Ldu09e4HGlp8yZM1OxYsWoevXqVKpUKUqePP7FOBoIgAAIWCWARCKrBLXH4/nVGa6is4K/KCmxfpF4zhazDL1AwL0EEEuiirB7Ty8sBwEQAAEQAIHwEsB7i//P3nuAR1F9///nCwHpaYAgvfkTBCvFAoTee0eqFOldejQgAQEp0pQuLYTeexFClWIBFfgoRQUEaaEJSP3/z2Rn2TK7e2d2Znd2877P42PIntte586dO7PnneNb3oHWG57/kzwGARTRtWuJVC6qGZ04cdq6jKtWLUurVn8tlIFGKUC/W7dWxEIkTwHfw4dNouHDJ9tdPqLiEw7M/WLsTBoyZJxdfQ6KZ3GCq6wMtsbeiHe8qSuPwdtgZn/z43nowcGbYHNXIrAGDarSzFmjiAUnrgqvoXnzVkrB3Y4ZyBYsHE8tW9YT2todBVByJc74wWNo2rSmNcjdscHLl69KGdD27j1i9xELh+bMHePxGhIaoKCROwEUi8hmzf7creiHRSd163xE589fsvbIe8DyFdOI/eGpuBNAac3+cevWHapTu6MT3+LFi9Gy5VPtMro4jo+D8bdt20vNm/VyyoIUHd2Nhn/Wx6N/lLLjqRFpOgpURcUk3uwtPO+YTydSbOw0OyQsHlq9ZgYVLJjHpStPnjxNtWt1dBK1cgU1AqjTp/+kqLLNnLK19enTjmJH9nN7b7p//wFFDx1PEyfOtRunaCYipXUoKnpTEtvlyZNDyqrIwmBfFUcBlNwvi09mzBxJvL/IwhvbMbEQqnu3GJeZnnhPWxz/pZSdT+n+zuxZEM1ZAm1Ljx5taNLkT4Wm70/fywP05p7krg3+jIVDnLGOBd5qi7fXNQvHJ02aZ9dt/vy5af2GWW5Fma786kmMyWK6enU7WfsTzRzlah1+PnoAcTYzFOMJQADlzBgCKAsTCKCMvwDRAwiAAAiAAAiAwHMC+AIDq0GEgL8CM+fOnUtjxoxxGmLO/LmocddmVLCY2F/hEZmjL21O//w7Lf9qCV04e96p24EDB1K7du18ORz0BQIgAAIgYBABBBIZAxbnV2O4irYK/qKkxOz8dc4WGx2sQCBwCeBZMnB9h5GDAAiAAAiAAAj4jgDeW/iOdSD2hOf/JK+ZQQBlxPpp3bo+zZtvLwxy14+jkIYDdDmDU9GiL3scnmOAq2iAvpJwigPsOaNA1qyRHvtlAxY3VKvalg4d+slqz8G8+w8sd8osoNSgN+Idb+rKY/EmmNkM/HgeenDwJthcSQQmKlbg8bPYY9myTdTig952Iig1a1FJACUa6M1jUJp/kSIFaXfCEuKsF74qrgRQanjytVixQku7LDiigkpXAqioqFK0fsNsKVON2rJkyQb6oHkvu2qFCuWlbdsXEAtTRMqBAz9QrZrt7URQotlIlPYoUR68Ntu3GyiJ9OTyyisFaNfuxR73N2/2ln3sX7cAACAASURBVHPnzlPZMk3p4sV/7PbVHTsXuhWMycbHjp2kypVaSeJa2yIqgFLKnMXtiIpj2VZJQCF6bzp79jyVfr8xsThRLiyqFRHxsf3UqQskEZBt2bhpLlWvHiWy3HSxcSWAEhES/vLLb5L/b968bTcW0T3t99//kPhdvXrDWp/3kDVrZ9hlDVOaqL99L4/Jm3uSuzb4M29EPN5c10p+zZ49KyXsWeJW1CjPR0lM6imjHQsRR436yurq0qWLE18LGTOm97jOlc44ouvIY+Mw8EgAAihnRBBAWZhAAOXx+oEBCIAACIAACICAjgTwBYaOMIO4KX8GZm7atIkGDBhAnMnHsVRpWp3qtqsfUOTXzl1N25ZudhozZyIaO3Ys1ahRI6Dmg8GCAAiAAAi4JoBAImNWB86vxnAVbRX8RUmJ2fnznC02QliBQOASwLNk4PoOIwcBEAABEAABEPANAby38A3nQO0Fz/9JnoMAKomDUmCsSJDu48dPqHWrvsQiA7mUKvWGlN0gNDSj28vD28wocuO9en5GU6bMt/YlGmTPFbwR73hTVx6sN8HMZuDnLUOZg9Zgc6UAaTUB3XL/LJbo9NEQO6EJf7Y4fhJxhgtPRUkA5Skzhm2bDx78R40adqVNm3Zbf50tWxYpa0z+/Lk8da/b50p+SJ06FW3fsZDKlCkh1I+SgIHb2LU7nt599023bbgSQKnJmGTbAWctaVC/C23dusf6a7Xz4Yo8pzGjpztlm4uJ6Ukxw+zFVUoTdBTEcBYdFh28/XZRtzyUhEiifXqzt8yYEU9dOkfbjU2tD6ZPX0xdu3xi14bo3qw0bzWCRLlTzkRWsUIL4oxCchG5LpWuAzUCKM6CVb3ahxQSEkKcaeyVV/JT02a13GbYEbq4VBgpCaBKlHiNNm3+hiIjXWfF4y6U9iP+vahw799/70lZf3buPGAdMXPYum0+hYeHql7zvvS9t/ck28kprSM14nIlUN5c10pi4a++HkGdO38gvLKUBKULF02gFi3qKrbheG9UI4DiBvv0HkGLF68jFra/9darVKZsSapbt5JQdlLhScFQkQAEUM5YIICyMIEACrsGCIAACIAACICALwngCwxf0g7cvvwdmHnixAmKjo6mX3/91QlilpeyUI2WtalkxXdMDfjwzu9o06L1dPXv538NSB7wq6++SrGxsVSkSBFTzwGDAwEQAAEQUEcAgUTqeIla4/wqSsoYO/DXl6u/z9n6zgatgYD5COBZ0nw+wYhAAARAAARAAATMQwDvLczjCzOOBM//SV6BACqJg5JQQETIpJQpQzRAn4PEly7ZQKdOnaXDh4/Rw4ePaPuOBaqDxB0DvdUIR7wRMXlTV94TvAlmNgM/noceHLQKoJREYAMGfCRl2HC1x7najw8e/JHKl2surUO5NGxYjeKXTKaQkJRut3ElARRnO6lTp5Lw9u+YKUNUJCPcgYChkh9EGdg2r8RyyJCuFDuyn9tRKAmgWETy7a444sB5tYWvkTKlm9KNGzetVevVq0xLl02lVKlCVDWnJMoRFXUoCUxF9sm4uLXUqmVf6zhFhWRcQevewqLW5s160sqVW6z95sjxopQRMF8+cTGekjhRVADlOG8eiFoBljx4R4GsyP1B6b6mJguaqoVlkLGSAErkGpSHo7SnuRO6OE7DsX6g+F6eh9Z7ki0HpTZE9wxXy0Lrda20t4pmk7MdC2eFq1SxJf3330MqWfJ1KhtVkt55501JnKRUHO9rolnEDLos0KwKAhBAOcOCAMrCBAIoFVcSTEEABEAABEAABLwmgC8wvEaYLBowS2DmZ599RnFxcYrMC7xakCo2qkKvv/eGqXxy7MBPtHPFNjrz62nFcbVo0YI+/fRTU40ZgwEBEAABENCHAAKJ9OHo2ArOr8ZwFW0V/EVJidmZ5ZwtNlpYgUDgEsCzZOD6DiMHARAAARAAARAwjgDeWxjHNhhaxvN/khchgHq+mh3/sr9IsL1jphBvsxtoubYcA73VCEe8Ee94U1eep9ZgZi2cXNXxhh+3qQcHrcHmjsHV3ohllALEixQpSLsTllDmzOFukTsG+0dEhNHefUtVifm89YMea0LJD2pED/IYEhNvUdUqbejo0Z+tw6pRoxxxFp00aV5wOVQlH7D45uB3qyhnzmyqp6gkpNEyH+6Ys0C1bzfQLkuYqJ+1ZMpTysIjmoGHx6t1b2Hh0vvvNaazZ/+y8tYiglPiJSqC6dhhMM2Zs8zaf8aM6SUB1uuvF1a9BjZvTqCaNdrZ1du4aS5Vrx7lsq1bt+5Qtapt6dChn+xsOIPShInRkvBDrYBO9cC9rKAkgPI0b9suHeunTZuGdifEEzMQKY4+DBTfy3PTek+yZaPUxgcf1CHeg9QKdL09MyiJ+tq2bUhz5o7RPBaRdaCUMYqvnejo7vRRp+b04ouZRZqBjR8IQADlDB0CKAsTCKD8cEWiSxAAARAAARBIxgTwBUYydr6KqZspMHPbtm00duxYOn/+vOIM8vy/vFS6Rll6r2ppIn89ZTwjOrB1H+3btIf+/N8fiuPMlSsXDRgwgKpUqaLCEzAFARAAARAIJAIIJDLGWzi/GsNVtFXwFyUlZmemc7bYiGEFAoFLAM+Sges7jBwEQAAEQAAEQMAYAnhvYQzXYGkVz/9JnjSDAIpFQ2PGDqTw8FDdlleuXNmJMzipKUoZTtxljFDKGiUiclAzJiXbR48e0x9/XKADB36g+MXriLMAPX361GoKAZR7wnry4578JYBylalGq1iG5+KYLUZUeOEogMqfPzftP7BcVXD3qlVbqVHDrprWsbfXlFzfMWBfrehBbofFL5y5aPHiddahiTBREkBx5icWbrAv1BZHgZzW+cj9Ogo++feiohJHIYAnsZ5S1qivp8dSp07NhTBoFUApiTZGjuxHg4c8X5tCA/j/76+OvEREMEprQGTtuBqT0nw4Q9zAgZ3cTmPq1AXUs8dwRRvOYsOZfBo3qUH16lWhvHlzUMqU7rPEiTLTy85bQaVjfbVCRMf6geR79oFRAiit15K8LrRe1/v2HaUK5VvQ48ePrUts3Pgh1Ldve72WnGI7SpngbA2zZo2UxIhNm9WWsvxlyJDO0PGgcXECEEA5s/JXaKKw157x6cuAIj8sP9+ILhnQC5oEARAAARAAARAAAWUC+AIDK0OEgNkCM/nhe+LEiTR79myXw0+XMR2VKF+K3ipbnAoWKyQyTa9tTv/8O/2w5ygd2XWI7t2557K9Dh06UJ8+fYhfXqKAAAiAAAgELwEEEhnjW5xfjeEq2ir4i5ISszPbOVts1LACgcAlgGfJwPUdRg4CIAACIAACIKA/Aby30J9pMLWI5/8kb5pBACUSGOyLtcdhcxzwPW3aQmt37jLgKAUIL46fRM2a1fJ6uE+ePKHr12/SiROn6eLFy3T40DE6ceJ3On78FF29esNt+xBAEfmKHzvCXwIoJaFEVFQpWr9htuYgasegfU8iFXkhOgqgtIxDD47eXniO17Q3e5Oj+EgkW5LePnX0izfzUVrr/DvRjFJKQoAePdrQpMmfKrpNSYDCWZDy5csl5GatQgmljEmcuatBg6pC/doaOa5pEf5K42bBUfbsWYj/r7awUJLbtC2tW9enefPHuW2Ks0CxIHHnzgMeu+SMNhUqvEctWtalypVLqxI+emxco4E/BEy2Q9UigDKL73keRgmgRMR37lyu9bp2vBa5j7XrZlLt2hU1rjDxaitXbqGmTXrYCdVd1c6TJwc1bVqTGjWuIWV8M3umNXEKgWcJAZSzzyCAsjBBBqjAu6AxYhAAARAAARAIZAL4AiOQvee7sZs1MPP333+nGTNm0Pr1693CCM8SQUVKvEqvvFGYChQrRKER+vyVvFs3btGZn3+nUz+dpBNHfqVED1+q1K5dmzp16kSFCvlGkOW7FYKeQAAEQAAElAggkMiYdYHzqzFcRVsFf1FSYnZmPWeLjR5WIBC4BPAsGbi+w8hBAARAAARAAAT0I4D3FvqxDMaW8Pyf5FUIoOxXN2dTqlqlDcl/Q5zXCWc4qVatrNNlMHzYJBo+fLL19xy4um//cuJMEVrK+fOXaOaMeFq0aA39+edFLU1IdZKrAMof/Ji3HsIdLcHmiYm3pLV69OjP1rWiRXhku9C0BokHqwDKm8w7WjLQ6CmAUsoQJiLAcbfxaM0mJLfpmGHslVcK0K7di50EMyy+qVa1LR069JN1OG3bNqQ5c8eQq3u347jNIJTQIqhTGrfmm4GLiiICKK564cJlalC/s90eIzKWAgVyU+cuLaht20YUGRkmUkV3Gy0CJNtB+KO+mXyv5Z7k6ERv9wulRaH1unb0J7ctmr3O28XJ50kW1vfuNUJIBCX3x4LHRo2qU89ebalUqddNl2XNWy5mrw8BlLOHIICyMIEAyuyXL8YHAiAAAiAAAsFFAF9gBJc/jZqN2QMzjx8/TgsWLPAohJL5ZHkpC+UskIuy536JsuTIShFZIylTRCZKnzE9vZA2DYWEJKUh55ef/91/QP/e+Zdu37hNN65cp6sXr9Clv/6mC2fO09W/rwohZ+FT69at6bXXXhOyhxEIgAAIgEBwEEAgkTF+xPnVGK6irYK/KCkxO7Ofs8VmASsQCFwCeJYMXN9h5CAAAiAAAiAAAt4TwHsL7xkGcwt4/k/yLgRQ9qtcNPBeya5bt1Y0eUqMcIC+3PONGzdp0MCxNHv2UtWXXNq0aSh79qx09uxf1rrJTQDlT34M3V8CKKVAcAigVF9CdhUcA/a94elvAZSSmMrfAqiDB3+k8uWa08OHj6zc16ydQXXqVLLzg6OdOyGqK49rFUpoFQEqjUOLAEpJNOLdqnaurWZd37//gGbPXkaxI6Z4zD6oNE7O8jXq848pffp0ek/DbXv+EDDZDkhL/2byfbALoNSck/RauJzR8+N+I2nLlj2qm2RR4ew5o4mvXRTfEIAAypkzBFAWJhBA+eYiRC8gAAIgAAIgAAJJBPAFBlaCCIFACcz8448/aPny5bRmzRq6du2ayNQMs8mcOTPVq1ePGjduTHnz5jWsHzQMAiAAAiBgXgIIJDLGNzi/GsNVtFXwFyUlZhco52yx2cAKBAKXAJ4lA9d3GDkIgAAIgAAIgIB2AnhvoZ1dcqiJ5/8kL0MA5bzaHQOXOaPTnr1LKV++XFbjffuOUoXyLejx48fS70JCQujbXXFUunRxVZfPyZOnqXatjnYCJncNcBB50aIvU/0GVal27Qr08sv5aNy42TR40FhrNTWBvd6Id7ypKw9Wq0hBru9vfjwOPThoCTY3IgPUqlVbqVHDrnZLcO26mVS7dkW36zpYM0AVL16Mtm6bT+Hhoaquazb2twDKiAxQR44cp3JRzYlFMXL5fPQAGjiwkxAfJVFWs2a1aMHCCdY/3soNRQ8dT6NGfWVtU4sftO4t/hZAnT17nkq/35guXxb7I7VC4B2MatQoRytWfkVp0rwgXP3JkyfEAo6vpi2kpUs30s2bt4XrVqz4ntRfaGhG4TreGmoRINn26Y/6ZvK9lnuSo8/MnAGKnwF4b69U6X1vl5rq+iyg531m8qR5qrKrcUaopcumUMOG1VT3iQrqCUAA5cwMAigLEwig1F9QqAECIAACIAACIKCdAL7A0M4uOdUMxMDMbdu2Ef+3c+dOunfvnk/clS5dOqpYsSJVqVJF+g8FBEAABEAgeRNAIJEx/sf51Riuoq2CvygpMbtAPGeLzQxWIBC4BPAsGbi+w8hBAARAAARAAATUEcB7C3W8kps1nv+TPA4BlPPK/+WX36hsmaZ2Ad6L4ycRB+pzefbsGfXsMZymTVtorVyq1Bu0Zes8VQHeFy5cpiqVW9OpU2ecBsGBrhz0X61aWXrjzVfp1VcLUa5c2RUD1rUILeQOvRHveFNX7l8p4FtUUGEGfjwPPThoCTZXEpOoyeyitOc7riXOMLY7IZ5KlHjN7S0iWAVQ3mRM6thhMM2Zs8zKjYWUB79bRTlzZnPJUm+fOvrFm/korXX+HQtbGjSoKnyEmDp1gbR/ysVRYPrPP9eofLkP7PbFmJieFDOsl3AfbKhVALV5cwLVrNHOrq+FiyZQixZ1VfXPxo5CWRH+SuNu3bo+zZs/TnX/RlZgP23fvo/iFq2V5vnvv+5jVTp3/oAmTxlmJ3Qzcnz+EDDZzkdL/2byvZZ7kqM/zSSA0iruNXKNctuPHj2mY8dO0orlm2jlyi105szzbJ5KfYeFZaKd38bRm28WMXpoyb59CKCclwAEUBYmEEAl+/0BAEAABEAABEDApwTwBYZPcQdsZ4EemLlv3z46ePAgHT16lI4dOyZ9+aJH4evn9ddfp+LFi9O7775LpUuX1qNZtAECIAACIBAkBBBIZIwjcX41hqtoq+AvSkrMLtDP2WKzhBUIBC4BPEsGru8wchAAARAAARAAAc8E8N7CM6PkbIHn/yTvQwDlfBUoZU7hv7gfv2SyFLytFKA/eUoMde/eWviS4u/xYj6dSLGx0+zqcPam6TNiqWnTWpQqVYhQe47ZUvyVAUpLRgWtAdJm4ccO8pcASmmdiohs3C0qR9FOxozppexnr79e2O1aDFYBVEREGO3dt5QKFy4odC3KRg8e/Cdl0tq0abe1nkgWI70FUI57g6igzdVkJ0yYQx/3G2X38cZNc6l69ShhPkqiR1uB0ZYteyQBkhzrwAH/vAY5852aolUApbQnDRnSlWJH9lPTvWTrKLoQEUApZXbjDEpr1s4gzgBo1sL3xQ0bvqUZ0xcrZrXR6ket89UiQLLtyx/1zeT7YBNAKQkbx40fQn37tte6xAypx4Ko77//mebPW+ky01q3bq2Iz5yunmMMGVgybBQCKGenQwBlYQIBVDLcETBlEAABEAABEPAjAXyB4Uf4AdR1MAVmPn78mE6cOEG//fYbnTt3ji5cuECXL1+m69ev0+3bt6VsUWzDJSQkhDirU6ZMmSgyMpKyZctGOXPmpHz58tHLL79MRYoUkWxQQAAEQAAEQECJAAKJjFkXOL8aw1W0VfAXJSVmF0znbLEZwwoEApcAniUD13cYOQiAAAiAAAiAgDIBvLfAynBHIJif/69cuUI3btyQvhfi//N/iYmJdO3aNeu/Hz58KOHhP67H5e9L+32yYJQC/EWCwn0yOJtOlizZQB80f55xJFu2LLRv/3LKnz8XrVu3g+rV7WS11hLYrSSiSp06FW3fsZDKlCkhPF0WCbRq2ZcWL15nreMvARQPYO26mVS7dkXh8SsFJYtkgDILP56ovwRQ3LejwIW/0/12VxyVLl1c2AeyoVLwfZEiBWl3whLKnDncbXvBKoDiSbPwpE6dSqp4Xrz4D5V+vzH9+edFaz1bEaWrxvQWQMXFrZX2B9uiNZuRkuBOi0CM22ndqi/xHisXmU3KlCmofbuBNG/eSutnVauWpVWrvyYWb6kpWgVQ164lUrmoZnTixGlrdzVqlJMyXaVJ84KaIThdnyL3OiXOtvcfVQPwk/Hx46eoQf0udPasfTYbrWtPyzT8IWCyHaeW/s3k+2ATQJ08eZrKlG5KN27ctLqpbduGNGfuGNVCIr7vfv11HPH1/PbbRal0mRLUtGlN1XuUp3V9//4DGjN6On322RQ7UxExrae28blnAhBAOTOCAMrCBAIozxcQLEAABEAABEAABPQjEMxfYOhHCS0hMBNrAARAAARAAATUE0AgkXpmIjVwfhWhZJwN+OvLFudsfXmiNRAAARAAARAAARAAARAAAXECeG8hzio5WgbK8/+dO3ecxEyysMlW4MQ/y38IT86cocavEEDZ01IS2HDwNmdmcgzeb9asFi1YOEHKDiVajhw5TuWimhMHuMpFRCDh2L6SaMWfAigWCTRoUFUUg5NAgCuKCKDMwo/H608B1I4d+6lqlTbWbDk8ngEDPpIYqs0OcfDgj1S+XHN6+PCR6jUZzAIoLdk2HLMYMdCvp8dSp07N3V4beguglIL+69WrTEuXTRXOMCcP+Ny581S2TFNicZdctAbiO/KRBT7/93/k1Mfi+EnEe6zaolUApSTQ0iJyvXXrDlWr2pYOHfrJOnQRARQbO4pn+HdaOTDrxo26UUREKL31VlF66aWs1LpNAypV6g1FpDz/ffuO0uHDx+jggR+k/7Mod1HcRFX3OEcRsejertbPruy1CJBs2/JXfX/63nb+wSaAUjorvfJKAdq1ezG9+GJm4WXHZzYW923dusdaJyqqFK3fMJsyZLDP0MZ75e7d30nX0f7930vZQ5ctn6pKoOzNPiI8KRgqEoAAyhkLBFAWJhBAYdcAARAAARAAARDwJYFA+QLDl0zQlzMBBGZiVYAACIAACICAegIIJFLPTKQGzq8ilIyzAX992eKcrS9PtAYCIAACIAACIAACIAACICBOAO8txFklR0t/PP9z1lVZqOSYoclRzCRnbpIzNanxEWfRCA8PJc7OERkZJgU+W3+OTPqZf5f0WZiU3eWFF1Kr6UKzbaBkgOIJ9ur5GU2ZMt86VxYojRs/RBIu2WZ20RKY7iia4U5at65P8+aPU8V21aqtUnC7rejNVwIopQDpIUO6UuzIfkJzUBKZcUURAZRZ+PF4/SmAUmKYPXtWStizhAoWzCPkBzZ69OgxtWzRh5Yv32RXR0S0wxWCWQCllicHyDdt0oM2bPjWylI0U5LeAiilYH2tmeZiPp1IsbHT7NZHjx5taNLkT4XXmWyolGWJBaYZM6a3y66XI8eLtGfvUsqXL5fqPrQKoLgjJfFOdHQ3Gv5ZH2FhoZIITlQApbS3lijxGm3a/I103xYtSuuJzz4bN82latXKKjajlIVIix+URKoie7vo3DzZ+UvAJI9La//+9L0t02ATQPHchg+bRMOHT7ZbOgsWjqeWLet5Wk7Wz9Wce1hIWKF8C+Kzv1xiYnpSzLDn2UU9dayU5VN0H/HUNj53TwACKGc+EEBZmEAAhe0DBEAABEAABEDAlwT88QWGL+eHvvQhgMBMfTiiFRAAARAAgeRFAIFExvgb51djuIq2Cv6ipMTscM4W4wQrEAABEAABEAABEAABEAAB/QngvYX+TIOpRT2e/2/fvm0VNLkSMNlma+JsTlpKpkwZrCImW+GSnbCJRU6RSYIntleb/UXLuLTUCSQBlGNGnDx5ctDH/TtSj+7DrFPXkkGAKysFxqrNAMUirCqVW9Pvv/9h5wpfCaDOnj1Ppd9vTJcvX7X2z6Kbnd/GUa5c2d0ujydPntAn0RNo9OjpTnYiQfJm4ceD96cAivtXCuquWPE94mxcoaEZPV6mHGDNgg8WQNkK6dSIHoJZAMUA27ZtSDNmjvKYNYn5ffHFLBo0cIwd9/btm0gZoDxlidNbAMWDUBLzFCqUl7ZtX0C8p4kUzl7Cmcbu3btvNWch1a7d8fTuu2+KNOFk47huWQDKZcGC1VZbLdm35MreCKCuX79JNap/SCzikQvPlwVIFSq863G+rvZmUeGCK0HiiBF9adDgzpQypedsg67W4quvFpL26KxZI13OY8aMeOrSOdru81GjPqaBgzoLny2mTl1APXsMt7bBZ5Kt2+ZTpUrve+Snh4FWAZLct7/q+9v38vyDUQD1yy+/SRnmbt68bV1iavZCJd+42weVhJ758+emHTsXUt68OYWWuZLIuUaNctL9PU2aF4TagJE2AhBAOXODAMrCBAIobRcVaoEACIAACIAACGgjoMcXGNp6Rq1AIoDAzEDyFsYKAiAAAiBgFgIIJDLGEzi/GsNVtFXwFyUlZodzthgnWIEACIAACIAACIAACIAACOhPAO8t9GcaTC06Pv/zv1OkSEHHjh1TzNLkKHBKTEy0+6vuomw4WFLKwBTJGZjCLcKmUIqUfpeUkclW5MSCJk9B86J9m8EukARQjmPlNcLZYP7++x8rSq0B+kriIRYu7fx2EZUq9YZHV508eZoaNuhKp06dcbL1lQBKKbsMD4azKXw9fQSlT59OcR5cL3roeJo4ca7i5yICKLPw4wkoZaPibDYtWtT16EfZwJtg8z/+uECVKrais2f/suuvQYOqNHPWKGlPcVVYiDZv3krq9NFQevr0qZ3ZF+MGU79+HYTmEOwCKIbQqVNzmjAxmtKmTaPIhAUn8+evog7tB9mxDAvLJAlO3nyziEeWRgigbt26Q3Vqd6S9e4/Y9V+8eDFatnyq20B8ntO2bXupebNedqIBbqhz5w9o8pRhmu9Pjmuesz9xuXPnX+n/njIVeYLpjQCK2160aA21bmWfzY59yczciXhYEMoZwBx5c5uiAii2PXToJ6pYoaWd6Ix/36dPOynLnqt1yDau1iJ/JpLx5ty585JQ5OLF5/c6Ph/FLf6SmjSp4VEEdfjwMapWta3dmtEqFvbkZ1ef+0vAJI/Hm/796Xt39yQ1GR65HaX7msj93Z3PvbmuObtZzx7DaPr0xar3QhY/jRo5zSmDVOPGNWhR3ESX4lglgXL58u/Q8hXT3N6beYDcZ/duMTRr1hK78U6eEkPdu7fWemmgniABCKCcQUEAZWECAZTgVQQzEAABEAABEAABXQgggFEXjEHfCAIzg97FmCAIgAAIgIABBBBIZABUy5d7Si3b/gVOY3pGq0wAzw/6rgOcs/XlidZAAARAAARAAARAAARAAATECeC9hTirYLPkdyg3b96kGzduSGIm+f+2P8fFxUmCJ/k/LRmTuC5nWGGRkpSNyZKBSc7MlCRkkkVOSTYZMiiLQoLNB67moxTgz0HlY8YOpPDwUN0xZM4cQaVLF9ccpO+YxcJ2gN5kQOFA3Nat+krZWWwLZ+/iTDEcZK6U5YOzAYwfN5smTfpGCo5VKiEhIfTtrjhp3p6Kt9mLOJC4a5dPnLopUCA3jRk7iKpUKSOteRbaXLp0lRYvXkfjx82iq1dvSHX4GuKMJD///D9rGyIB0mbhx4NWykaVOXM4F4zK6wAAIABJREFUTfzyE4qKKkUpU6ag1KlTS9e/q33GGwEUj2Hlyi2S6MJRxMTrafyEodSoUXW7bFDsj0OHjknZo7Zv3+fkv8qVS9PKVV8L71fJQQDFkHitTpocQ1FRJa3XJ99vTp48Q0MGf0Hr1u1wYjl6zEDq37+jR9EIVzRCAMXtKglS+PepUoVQdHR3+qhTc3rxxczWsctzGjN6Oi1c+Dwjk2zAYhbOIJUzZzZPW4zLz10JKOUKLATdsnWeUBYzpU68EUpwe67EB/wZi78GD+lql+nuwYP/aMWKzZJg4fbtu4rzViOAcpXBiRvmdoYN702NG1e3E5p6Wou1alWgpcumuBVPcfvcTsynEyk2dprTPOrUqUQjYvtSkSIFne5RfH+aOSOeYmOnOt2fvvp6hMTNV8UbARKP0Z/1/el72T9KImPeL0Z93l+6n/D5h88ofP51lZHMbAIonpur7Gx8rxz+WR8p259t5kT5Xtmn9wi7jHDcFt/nOQse3xdcldOn/6Soss2I9yPb4ureLO89vGf37RPr1KdIBjdfXWPB3g8EUM4ehgDKwgQCqGC//DE/EAABEAABEDAXAQQwmssfZh0NAjPN6hmMCwRAAARAwMwEEEhkjHdwfjWGq2ir4C9KSswO52wxTrACARAAARAAARAAARAAARDQnwDeW+jP1F8t3r9/30nM5ChqshU7sfiJgxbVlvTp0zplYHInbAoLyygJOFDECSgF+IvXVm/JApT1G2YLCzkce1AKApZtvA3QdyVK4PY5e9I777xB+fPnlrq7cuU67dlzmBITbzlB4GwC+/d/Tw8fPrJ+tnbdTKpdu6JHYN4KoK5fv0k1qn/oFKTrsWOLAYtDnj19SoMHf2GtIiKAYmMz8ONxuFsj8qQ8rUNvBVAcMD9hwhzq//HnLtGzwJDFaCwecwzGtq0kmp3Ctk4wC6A4g9aNGzftuPK+nz17Fmn/54w/rsSILPhgwRQLB0SKUQIo7nvVqq3UvFlPl2PlPYfvdyyiY7Gio5hOHn+hQnlp46a5VLBgHpEpubWJi1tLrVr2VbSJielJMcN6ae7DWwEUd8zZsxo17Eo7dx5QHIfMjMVPsqjT1pA/v3fvviQo4qJGAMX2vK569RzulLHGtg/5uvbkN874tWr1dGHRmqe58xg4I6KcodLdddCqVX2aPiPWo/BKs7MVKvpTwMTD8bZ/f/qex89njapV2tDRoz+7dIun9WxGARRPhufE55Zr1xIV5yZyTfGeHr9kMnGmRU/FlUBZrifvI/xvV3sJf8bZPVkUKiJu9zQmfO6ZAARQzowggLIwgQDK8wUECxAAARAAARAAAf0IIIBRP5bB3BICM4PZu5gbCIAACICAUQQQSGQMWZxfjeEq2ir4i5ISs8M5W4wTrEAABEAABEAABEAABEAABPQngPcW+jPVo0UO0mWxkvyfnJVJKUuT/LsHDx6o7pqDEzmI0ZqdKSIpA1PSv21+tmRv4r/knipVKtX9oII6AoEmgHKVaYhnPXlKDHXv3lodAAdrT4Gx7hrnLEszZo6iwoULUJnSTens2b+s5kOGdKXYkf08js1bARR3cPLkaapdq6Nd/x47JqJ+/TpI2SRYuDN40FhrFVEBFFfwNz8eA6+RLp2jac6cZS6nrSVQXFTEJnfKIoulSzdSh/aDJNGFltK1a0spGxsHZKspwSyAmr9gHMUvXkdbtuxRg4RGjOhLAwZ2EhY/ceNGCqC4/YSEQ9S6VT86f/6SqrnIxpz9h4Us2bJl0VTfsdK5c+epbJmmdPHiP3YfcVbAPXuXUtGiL2vuRw8BFHfO4rePOg6RBGRqCmdqYQFX2zb9rdejp31AqX0WwkycOFfKMOZKlOZpXBUrvkcLF01Q7TcWNbFAzZUAzFO//Dln1JkydZjqPUWkbXc23gqQ/F2f5+ZP33P/jgwcebMgJ2HPEnr77aKKrjCrAIoHy+eWhg260qlTZ1QvNc7exOKn6tWjhOryvXnhwjXUscMglwJUTw3xM8qSpVOoQoV3PZnic50IQADlDBICKAsTCKB0usrQDAiAAAiAAAiAgBABBDAKYUr2RgjMTPZLAABAAARAAAQ0EEAgkQZoAlVwfhWAZKAJ+OsLF+dsfXmiNRAAARAAARAAARAAARAAAXECeG8hzsoby7t37zqJmdyJmm7dumXNhiDaLz+rc8BhhEWsFBkRJgmZwiNCJTET/xwZEUrh/DP/LjJMskcxH4FAE0AxQRY+1KzRzm7d8rrbu28pFS5c0GvILEpg0cqZM88FTO4aTZs2DQ0b3pu6d28lZdTgjAGcpWTTpt3WaqLZqfQQQHGnLBIYNHAszZ691CMPvjZZuNWkSQ3ia9sxyFqNAIo78yc/ebIsFGjapAft3XtEcf5aAsXVCqDkji9cuEyffjKB5s1b6dEXskGJEq/RF+MGU5kyJSSfqC3BLIBiP1Sq9D5NmbKAPoke7zGAnVl+M+8LKlJE/d5gtACK/Xr79l2KHTGVJk36xuNc5HXAYsuRoz6mhg2rUcqUKdUuD5f2LAzo2WM4TZu20M6mRo1ytGLlV5QmzQua+9JLAMUD4IySy5ZtkoSOzM9Tady4Bn09fQSdO3eBoso280oAJfd14sRp6tN7BG3fvs9T99bPs2SJoC8nfSrttVr9dv/+A5o6dSENi/mS+GfR8sorBYj38lq1ymvuW7QvJTt/C5i87d92Tv7y/b//3qMunT+hRYvWuHSFu/uUmQVQPCFez6L7ugyAr+3xE4YKZ1Jz9COf9b777kfhpc1ZBjmT4NDoblLGNRTfEYAAypm1+tOh7/wl9fRMzreoc7/yl9xysxBA6QwYzYEACIAACIAACLglgABGLBARAgjMFKEEGxAAARAAARCwJ4BAImNWBM6vxnAVbRX8RUmJ2eGcLcYJViAAAiAAAiAAAiAAAiAAAvoTwHsL9Uw5yJfFS44CJsdsTbY2Dx8+VN0RBzVzNiZJvJTZISOTJTuTLGyS7VKmTKG6H1QwH4FAFED98881Kl/uA7tMAc2a1aIFCydQSIg+YgC+9g4dOkazZsbTrl3f0V9//W11Hmczy58/N1WtWoaaNa9Nb79dzCmrzIwZ8VJwvlz4/dbGTXOpWrWybheBXgIouRMWHXCmA86Yc+LE71aBBWcUKl26OHXt1pKqVYuyG7+3Aiju21/8bOFyMPXq1dtoyuT59MMPvziJS9QGimsVQMljun79Jq1Zs42WxK+n48dP0dWrN6zDZX9wdp1GjatTkyY1KVeu7F5tFsEugKpdu6LEh9f3V9MW0ZIl6+0EiywQYnFQu/ZNqFChvJpEZNy+LwRQsqNZ3MCiyWVLN9KBAz9Ic5ML7zlFihSimjXLU+s2Dbyak6eFpSQwXRw/iXiP9aboKYCSx8EZebZsSaAF81fRt98epMTEW9JHLFLInz8XNW1aiz7q1Nx6PTkKQLRkgHJkwPejDRu+Vbyube8VzT+oQ8WLF9NNfMRz37XrIK1auYUSEg4TCy15DcmF95SCBfNIa6ZFy7r08sv5dOtbyzrwVoDk7/pKc/aH7/neytfo1CkLaN++o3Y+5zG6EyybXQAlM2YR+date2nRwtVOe6He90rukzPwLVu2kbZsTiAWt9nuvfw5C53ee+8tatK0JlWpUoZCQzNquQRQx0sCEEA5A4QAysIEAigvry5UBwEQAAEQAAEQUEUAAYyqcCVbYwRmJlvXY+IgAAIgAAJeEEAgkRfw3FTF+dUYrqKtgr8oKTE7nLPFOMEKBEAABEAABEAABEAABEBAfwJ4b8GZHm4LiZlkgRNnZ1JbWJgUFpaJIiPDLaKm0Oc/Rz7P0MSCJhYzcbYmzlqDAgIgAAIgAAJmIqAUsO+tEM1M88NYQAAEQAAEQAAEPBOAAMqZEQRQFiYQQHm+gGABAiAAAiAAAiCgHwEEMOrHMphbQmBmMHsXcwMBEAABEDCKAAKJjCGL86sxXEVbBX9RUmJ2OGeLcYIVCIAACIAACIAACIAACICA/gSC7b3Fo0eP7LIzyVmaXGVrYlET11FbMmZM/zw7U2SSaOm5eMkicop8LnLiv0zu6llabd+wBwEQAAEQAAF/EYAAyl/k0S8IgAAIgAAImIcABFDOvoAAysIEAijzXKgYCQiAAAiAAAgkBwIIYEwOXvZ+jgjM9J4hWgABEAABEEh+BIItkMgsHsT51b+eAH99+eOcrS9PtAYCIAACIAACIAACIAACICBOwMzvLZ49e0acbYlFSixgcidmkj+7e/eu+OQtlqlTp6JwS9alyIiwpJ8jwqQsTFZhU2QYRVpETpGZwykkJKXqflABBEAABEAABAKdAARQge5BjB8EQAAEQAAEvCcAAZQzQwigLEwggPL+AkMLIAACIAACIAAC4gQQwCjOKjlbIjAzOXsfcwcBEAABENBKwMyBRFrnZIZ6OL/61wvgry9/nLP15YnWQAAEQAAEQAAEQAAEQAAExAn48r3Fw4cP6dq1a1YhkythkyxmSkxMpCdPnohPhkjKshQWlslGuMRZmFjIlCRmsv2Zf8f/zpAhnao+YAwCIAACIAACyZUABFDJ1fOYNwiAAAiAAAg8JwABlPNqgADKwgQCKGwVIAACIAACIAACviSAAEZf0g7cvhCYGbi+w8hBAARAAAT8R8CXgUT+m6Xve8b51ffMbXsEf33545ytL0+0BgIgAAIgAAIgAAIgAAIgIE5A63uLp0+f0s2bN53ETO6yNd27d098YBbLdOnSWsRMLF4KT/qZszHZZmeyETaFh2eiFClSqO4HFUAABEAABEAABDwTgADKMyNYgAAIgAAIgECwE4AAytnDEEBZmEAAFeyXP+YHAiAAAiAAAuYigABGc/nDrKNBYKZZPYNxgQAIgAAImJmA1kAiM8/JDGPD+dW/XgB/ffnjnK0vT7QGAiAAAiAAAiAAAiAAAiAgTkB+b3HmzBmrmEnOwCSLmZRETbdu3SIWQakpISEpKTzcTUYmB2FT5szhlDp1KjVdwBYEQAAEQAAEQMBAAhBAGQgXTYMACIAACIBAgBCAAMrZURBAWZhAABUgVzGGCQIgAAIgAAJBQgABjEHiSIOngcBMgwGjeRAAARAAgaAkAAGUMW7F+dUYrqKtgr8oKTE7nLPFOMEKBEAABEAABEAABEAABEBAfwLyewstLWcKzUCREWFSViZrdibO0BQhZ2iSPwuTsjZlypRBSzeoAwIgAAIgAAIgYBICEECZxBEYBgiAAAiAAAj4kQAEUM7wIYCyMIEAyo9XJroGARAAARAAgWRIAAGMydDpGqaMwEwN0FAFBEAABEAg2ROAAMqYJYDzqzFcRVsFf1FSYnY4Z4txghUIgAAIgAAIgAAIgAAIgID+BNQKoMLCMklipsyR4ZQyZQrrgDJkSCcJoVj8lCSI4v9bhFCRSb8PDc2o/wTQIgiAAAiAAAiAgM8IQADlM9ToCARAAARAAARMSwACKGfXQABlYQIBlGmvWwwMBEAABEAABIKSAAIYg9Ktuk9KKTBT7Zejug8KDYIACIAACICACQn873//s44KAihjHITzqzFcRVsFf1FSYnY4Z4txghUIgAAIgAAIgAAIgAAIgIA+BJTeW5w5c4auX79ON27csP7f9mf+zPbzW7du0dOnT1UNKCQkJYWHPxdH2QqlJPFUpJw5KkkwlTlzOKVOnUpVHzAGARAAARAAARAwjgAEUMaxRcsgAAIgAAIgECgEIIBy9hQEUBYmEEAFymWMcYIACIAACIBAcBBAAGNw+NHoWSAw02jCaB8EQAAEQCBYCEAAZbwncX41nrG7HsBfX/44Z+vLE62BAAiAAAiAAAiAAAiAAAi4J6DHewsWP928eVNILMVCKv7v3r17ql2TLl1aS2YpFk6FJ/3sIJSyFVKFh2eiFCmeZ6ZS3SEqgAAIgAAIgAAIuCQAARQWBwiAAAiAAAiAAARQzmsAAigLEwigsEGAAAiAAAiAAAj4kgACGH1JO3D7UgrMDNzZYOQgAAIgAAIg4BsCyABlDGecX43hKtoq+IuSErPDOVuME6xAAARAAARAAARAAARAAAT0J+DL9xYPHz6ka9euOYmmHDNPyf9OTEykJ0+eqJo0P6+GhWWyiKbCKCLSTcapiKSMUxkypFPVB4xBAARAAARAAARAAARAAARAAARAILkSgADK2fMQQFmYQACVXLcFzBsEQAAEQAAE/EMAAYz+4R5ovSIwM9A8hvGCAAiAAAiYgYAvA4nMMF9fjQHnV1+RVu4H/PXlj3O2vjzRGgiAAAiAAAiAAAiAAAiAgDgBM7+3ePbsGd26dUvKHsWiKEehlPx72//fvXtXfPIWy9SpU1F4RJJQKjIiLOlnizhKyjgVwUIq/izp58jM4RQSklJ1P6gAAiAAAiAAAiAAAiAAAiAAAiAAAoFOAAIoZw9CAGVhAgFUoF/eGD8IgAAIgAAIBBYBBDAGlr/8NVoEZvqLPPoFARAAARAIZAJmDiQKZK44v/rXe+CvL3+cs/XlidZAAARAAARAAARAAARAAATECQTbe4tHjx4piqVk8ZStWIp/5v+4jtqSMWN6a5YpFk5ZhVKSkCo86d9S9qmkn0NDM5KrZ2m1fcMeBEAABEAABEAABEAABEAABEAABPxFAAIoZ/IQQFmYQADlr8sS/YIACIAACIBA8iSAAMbk6Xe1s0ZgplpisAcBEAABEAABomALJDKLT3F+9a8nwF9f/jhn68sTrYEACIAACIAACIAACIAACIgTwHsLotu3b1uzSzkKpJSyTnFWKrUlZcoUFBaW6bk4ykEoJWWWkoRUSWIq/jlt2jRqu4E9CIAACIAACIAACIAACIAACIAACBhKAAIoZ7wQQFmYQABl6LWHxkEABEAABEAABBwIIIARS0KEAAIzRSjBBgRAAARAAATsCSCQyJgVgfOrMVxFWwV/UVJidjhni3GCFQiAAAiAAAiAAAiAAAiAgP4E8N5CPdMnT57YZZlyJ5qSBVQPHz5U3VGaNC88zzKV2V4cJQulngunQiXxFAutUEAABEAABEAABEAABEAABEAABEDAKAIQQDmThQDKwgQCKKMuO7QLAiAAAiAAAiCgRAABjFgXIgQQmClCCTYgAAIgAAIgYE8AgUTGrAicX43hKtoq+IuSErPDOVuME6xAAARAAARAAARAAARAAAT0J4D3FvozVWrx7t27xEIpW7GULI6Sf2ebbYqzTD179kzV4PhZPVOmDBQhZZIKpUhLVqnwiCRxFGeViowIpXD+mX8XGSbZo4AACIAACIAACIAACIAACIAACICAKAEIoJxJQQBlYQIBlOhlBDsQAAEQAAEQAAE9CCCAUQ+Kwd8GAjOD38eYIQiAAAiAgP4EEEikP1NuEedXY7iKtgr+oqTE7HDOFuMEKxAAARAAARAAARAAARAAAf0J4L2F/kz1aPHp06dWwZRShilbsZT8+YMHD1R3nSpVCIWHh0riKBZNyZmlkv5tEVLxz5bPM2cOp1SpUqnuBxVAAARAAARAAARAAARAAARAAASCgwAEUM5+hADKwgQCqOC4yDELEAABEAABEAgUAghgDBRP+XecCMz0L3/0DgIgAAIgEJgEEEhkjN9wfjWGq2ir4C9KSswO52wxTrACARAAARAAARAAARAAARDQnwDeW+jP1F8t3r9/XzHDFIulHLNNsWjq5s2b9OTJE9XDTZ8+raJQikVSzkKqcAoLy0gpUqRQ3Q8qgAAIgAAIgAAIgAAIgAAIgAAImI8ABFDOPoEAysIEAijzXbAYEQiAAAiAAAgEMwEEMAazd/WbGwIz9WOJlkAABEAABJIPAQQSGeNrnF+N4SraKviLkhKzwzlbjBOsQAAEQAAEQAAEQAAEQAAE9CeA9xb6Mw2UFp89eyaJoGwzTNmKpfjnuLg4Sbwk/+fqfYC7OXPd0NCMz8VRLoRSthmoMmRIFygYMU4QAAEQAAEQAAEQAAEQAAEQSFYEIIBydjcEUBYmEEAlq70AkwUBEAABEAABvxNAAKPfXRAQA0BgZkC4CYMEARAAARAwGQEEEhnjEJxfjeEq2ir4i5ISs8M5W4wTrEAABEAABEAABEAABEAABPQngPcW+jMNphYdn//53yxoOnbsmJRVSs4s5fh/WVSVmJhIjx8/Vo0kdepUSVmmIkMpMjKcksRRoRQp/S7MKQMVZ54KCUmpup9AqXD9+k2aN28FLZi/in799Xd6+vSpNHT2RfbsWahMmRI06vP+lDdvzkCZEsaZjAisX7+T6tb5yDrjdOnSUsKeJfT220VNTaFtm49pwYLV1jFGRZWi9RtmEwSapnabx8FhP/WICAYgAAIgAAIg4JEABFDOiCCAsjCBAMrj9QMDEAABEAABEAABHQkggFFHmEHcFAIzg9i5mBoIgAAIgIBhBBBIZAxanF+N4SraKviLkhKzwzlbjBOsQAAEQAAEQAAEQAAEQAAE9CeA9xb6Mw2mFvV4/r99+7ZVLCULpWyzTjlmoLpz544mhJkyZbAIpVggxcKp50IpFlMl/TtUElDxz2yvJaOVpsFprMRZuhYuXEMdOwyiR49cC8myZctC+/Yvp/z5c2nsCdVAwDgCEEAZxxYtixPAfirOCpYgAAIgAAIg4IkABFDOhCCAsjCBAMrT5YPPQQAEQAAEQAAE9CSgxxcYeo4HbZmTAAIzzekXjAoEQAAEQMDcBBBIZIx/cH41hqtoq+AvSkrMDudsMU6wAgEQAAEQAAEQAAEQAAEQ0J8A3lvozzSYWvTH8z9njFLKLuVKNMW/f/jwoWrsKVOmoPBwzixlI46Sf45M+r2tkCpz5nB64YXUqvvxpsLKlVuoaZMe1oxPrtoqXrwYbd02X5oPCgiYjQAEUGbzSPIcD/bT5Ol3zBoEQAAEQMAYAhBAOXOFAMrCBAIoYy46tAoCIAACIAACIKBMwB9fYMAXgUcAgZmB5zOMGARAAARAwP8EEEhkjA9wfjWGq2ir4C9KSswO52wxTrACARAAARAAARAAARAAARDQnwDeW+jPNJhaDJTnf84a5S6rFH8mf87iKs5KxdlA1Ja/L+1XW0Wz/ZUr16lihRb066+/e2yjYcNqFL9kMoWEpPRoCwMQ8DUBCKB8TRz9ORLAfoo1AQIgAAIgAAL6EoAAypknBFAWJhBA6XuxoTUQAAEQAAEQAAH3BALlCwz40b8EEJjpX/7oHQRAAARAIDAJIJDIGL/h/GoMV9FWwV+UlJgdztlinGAFAiAAAiAAAiAAAiAAAiCgPwG8t9CfaTC1GMzP/1euXJFEUbbCqcTERLp27Zrd7/nfly9fltzqSwHUvn1HqUL5FsQZsWxLq1b1qVPnDyhfvpzSr8+fvySJuUqVeiOYlh7mEkQEIIAKImcG6FSwnwao4zBsEAABEAAB0xKAAMrZNRBAWZhAAGXa6xYDAwEQAAEQAIGgJBDMX2AEpcP8NCkEZvoJPLoFARAAARAIaAIIJDLGfTi/GsNVtFXwFyUlZodzthgnWIEACIAACIAACIAACIAACOhPAO8t9GcaTC3i+T/Jm/Jzuy8FUHFxa6lVy752y2nUqI9p4KDO5MovwbT2MJfgIQABVPD4MlBngv00UD2HcYMACIAACJiVAARQzp6BAMrCBAIos162GBcIgAAIgAAIBCcBfIERnH7Ve1YIzNSbKNoDARAAARBIDgQQSGSMl3F+NYaraKvgL0pKzA7nbDFOsAIBEAABEAABEAABEAABENCfAN5b6M80mFrE83+SN/0hgBozZgYNHjTWupzSpk1DuxPiqUSJ14JpiWEuyYAABFDJwMkmnyL2U5M7CMMDARAAARAIOAIQQDm7DAIoCxMIoALuesaAQQAEQAAEQCCgCeALjIB2n88Gj8BMn6FGRyAAAiAAAkFEAIFExjgT51djuIq2Cv6ipMTscM4W4wQrEAABEAABEAABEAABEAAB/QngvYX+TIOpRTz/J3nTDAKoHDlepIPfraKcObMF0xLDXJIBAQigkoGTTT5FRwEU9lOTOwzDAwEQAAEQMD0BCKCcXQQBlIUJBFCmv34xQBAAARAAARAIKgL4AiOo3GnYZBCYaRhaNAwCIAACIBDEBBBIZIxzcX41hqtoq+AvSkrMDudsMU6wAgEQAAEQAAEQAAEQAAEQ0J8A3lvozzSYWsTzf5I3zSCAyp37JTr43UrKnj1rMC0xzCUZEIAAKhk42eRTdBRAYT81ucMwPBAAARAAAdMTgADK2UUQQFmYQABl+usXAwQBEAABEACBoCKALzCCyp2GTQaBmYahRcMgAAIgAAJBTACBRMY4F+dXY7iKtgr+oqTE7HDOFuMEKxAAARAAARAAARAAARAAAf0J4L2F/kyDqUU8/yd5EwKoYFrVmIuvCUAA5Wvi6M+RAARQWBMgAAIgAAIgoC8BCKCceUIAZWECAZS+FxtaAwEQAAEQAAEQcE8AX2BghYgQQGCmCCXYgAAIgAAIgIA9AQQSGbMicH41hqtoq+AvSkrMDudsMU6wAgEQAAEQAAEQAAEQAAEQ0J8A3lvozzSYWsTzf5I3fSGAcgzQF11Ha9fNpNq1K4qa0/nzl2jZso20Yvlm+uWX3+jff+9Z62bJEkGvvfYKNWtem+rVq0KRkWHC7doafv/9LxRVthndu3df+rVttpXbt+/SqJHTaN68lXTlynXp85deepFq165APXq2pcKFC5CrdadpMJZKly5doXffaUh//fW305j4F0+ePKFDh47RlMnzaNu2fZSYeEuyS5EiBb36aiFq3aYBtW3byCUTT/VbtKxHrVrV0y2D16NHj2nXroMUv3gd7dr1nXVePOZUqUIof/7cVLVqGWr+QR0qXrwYpUyZ0ht8dnV5zaxevY3mz1tJP/zwqxMrnmvz5rUpV67sUj29BVDM+ujRn6W5b9q0m86ePU9Pnz6V+pLnXrduJWrXvgkVKpRX83pq2+ZjWrBnE6spAAAgAElEQVRgtXXuUVGlaP2G2ZQhQzrdWLpqyN01xHWuX79J8+atoAXzV9Gvv/5unX94eCiVLPk6tWvfmGrUKEfp0+s3Vn9x/3z0ABo4sBM9e/aM9u49QkOHjKODB3+U5sz+fuutotSteyuqX7+Kdb7YT13vp8G2F/7zzzXasOFb2rD+Wzp69DhdunTVej3Y7glRUSWpQcNqVL78u9K6UVsc15S8LuV25H1x2tSFdvdW7qtIkULEe1L7Dk2t+6La/pXsbe8DCQmHpfuA7V7I/dasWV66f3mzF9r2zXvPmjXbaEn8erv9n234DMHXoxH7jx680AYIgIC+BCCAcuYJAZT1weuSvqsNrYEACIAACIAACICAGwL4AgPLQ4QAAjNFKMEGBEAABEAABOwJIJDImBWB86sxXEVbBX9RUmJ2OGeLcYIVCIAACIAACIAACIAACICA/gTw3kJ/psHUIp7/k7wZ6AIoFg4cPnyM+vSOpe+++1F4ibZt25A+G9GXcubMJlyHDV2JNzhQvW6djyQRlquybPlUatSouqr+RIzdBf0fP36KWrXsSz///D+3TXEg+xfjhlC3bi3tBEW//XZOqn/kyHGP9WNHfky9e3+oKQCfG2cB2ZTJ82nUqK/o/v0HIlOXBGhjvxhEDRtW80oIxf1NmbKAPokeTxx476l0796aYkf2o4SEQ5Lf5ZIuXVpK2LOE3n67qKcm7D5nAc6yZZuod6/P6OrVG0J1X3mlAE2dNpzKl39HtRDKjAKozJkj6Msvv6HooeM8+oDX64jYftSjR2tKmzaNEC8lI39zZ6FJ377tacjgL2j8+Nku5/H++2/Txk1zKVOmDGSkACrQ99Ng2Au1+oAXD18Lw4b3pu7dW6m6LlwJoHgvFL0muX8W6k2aHKP6vmq78Hkvnj17mbQX8z1BpJQo8Rp9M+8LKlKkoIi5k82FC5epX9+RtHz5JqH6LB7u1q0VjYjtK12TKCAAAsFHAAIoZ59CAGVhggxQwXfBY0YgAAIgAAIgYGYC+ALDzN4xz9gQmGkeX2AkIAACIAACgUMAgUTG+ArnV2O4irYK/qKkxOxwzhbjBCsQAAEQAAEQAAEQAAEQAAH9CeC9hf5Mg6lFPP8neTOQBVAcKB3z6Zc0btwsTUuTxSqL47+UskyJZmZSEkDFL5lMLCj5/fc/XI6DxSq7di+mF1/MrGms7iopBf3vP7CCdu48QB07DPIoJrFte/SYgdS/f0eJx8aNu6hpkx7WbFciA+/c+QMpAF5tFhIWWH3QvBedOfOXSDdONg0aVKWZs0ZRRIT6zF5//HGBmjTuLmVeUlM4e1abtg1pQP/R1mpaBFCXL1+VRGbsLy2lT592khhLjRDIbAKob3ctps9HfUVz5ixThaBixfdo4aIJlC1bFlX12NgM3D//vD/9X4oUNGjgGLfjnzwlhlh0x8UoAVQw7KeBvhd66wN5EVWrVpb4vhQamlHoulASQPFe3rHDYFqxYrNQG7JR5szhtGnzN1J2PrXl5MnT1LBBVzp16ozaqlJGwy8nfSIJk0Tv5yw2W7hwjer7pDw4zgS4YuVXxAIsFBAAgeAiAAGUsz8hgLIwgQAquC52zAYEQAAEQAAEzE4AX2CY3UPmGB8CM83hB4wCBEAABEAgsAggkMgYf+H8agxX0VbBX5SUmB3O2WKcYAUCIAACIAACIAACIAACIKA/Aby30J9pMLWI5/8kb/pCALV5cwKtWb3Nunx++OEXKZOSXFKnTiVlRkqfPp3dEuvStQW98UYRxWV369Ydat6sJ23ZssflssyePSuFhKSku3fvUWLiLZd2X4wbLGVhEQmadhRAseAle/YsdsIdFv+wIMO235iYnhQzrJchl5BS0H+fvu2ljBZPnz5V1Sf7YvuOhfTCC6mpWtW2dPPmbVX1OQh985ZvqHLl0sL1Vq3aKvnSVeYlXhcREaHSXC5duupyTixI2rBxDuXJk0O47z//vEhVKrd2KV4LDw+lDBnS0YMH/wllZlIrgOL+a9VsT7/++rvimOW1xB/euHGL/v33nqJd+/ZNiEUyoiIoMwmg+Fp5661XadOm3XZzy5o1ksqVe0cScZw9+xft2XNYcY1o9bsZuBcr9v8k39tep1myRBBfh/Jaz5HjRdqzdynly5dL4oP9lMjVfhrIeyHvf927xdCsWUsUr3HeW/lew//nwgI+d9nqevVqSxMmRgvd1xwFUCNG9KW//vrb5Vg8bbB8Te78No74GhYtnMnR3T1H3gvd3QeYzdJlU6SMgJ4Ki58mTJhD/T/+3KUpX4tp0rxAjx8/IV5bSiUsLJN033nvvbc8dYnPQQAEAogABFDOzoIAysIEAqgAupIxVBAAARAAARAIAgL4AiMInOiDKSAw0weQ0QUIgAAIgEDQEUAgkTEuxfnVGK6irYK/KCkxO5yzxTjBCgRAAARAAARAAARAAARAQH8CeG+hP9NgahHP/0ne9IUAynHdOAZb5879Eh38biWxYEmkuAsU50wMHPRdsuTrdlmIWDiyZMkGGjL4Cychi5qgaUcBlO14OfPFgoUTqHLl9yllypTSR9ev36SZMxZTw0bV6eWX84lMT7WNY9A/r20WfsnB8Rw4ztljunZrRXnz5pDGxuNas2abJJK6ffuuXZ/MkD9n0QmXTJky0JCh3ahly7pWH3Gfc2Yvo9jYqU5B+FWrlqVVq78WEuO4CnrnMUdHd6ePOjW3y5rFQesnT56hT6LH02obUZ08Ac4IxBk5RDKfcLYVznC1YcO3dvOX+2ZekZHPM0rJa0iJmdyAGgEUi/gaNeyqmPmJs68MGNhJEnPZ7lXnz1+iLyfOpalTFzhxVyN4MJMAynHBFyiQm2bMHEXly79jN3dez0uXbqDOnaKdspK1bdtQqiOSecxM3G3n3rp1fRo/Idq65p48eUIJCYclgVT37q6z2mA/fU4xkPfCpUs3SlnweI+zLa72ArbhtcwZmpT2JBbmsHCuaNGXPd5THNcQCz9tRcN8jx42vDfVqFGOWBTEexLfI9av30nDYr6UxFKOxTZrmacBuBKi8vXcq9eH1O/jDnb3Ab42fv75f9Tpo6HE2QNtC8+bxVdvvqksnpZtV67cIu3/jiJh3n/GjB0kzZXFT3Lh/WfLlgQp6+RPP52w65Pv/bt2xxMLv1BAAASCgwAEUM5+hADKwgQCqOC4yDELEAABEAABEAgUAvgCI1A85d9xIjDTv/zROwiAAAiAQGASQCCRMX7D+dUYrqKtgr8oKTE7nLPFOMEKBEAABEAABEAABEAABEBAfwJ4b6E/02BqEc//Sd4MRAGUUqA4i5jGTxgqCQVk8ZHSemWxT9cun9DixevsPmbxVcKeJVSwYB63y9yVAIqDrrdsnScJr3xdHIP+bfsvU6YExS3+knLmzKY4LE9ZNxo0qEozZ42iiIjnQiDbhg4c+EHKYGSbKYpt9+5bSoULF3SLgoP369TuSHv3HrGzK168GC1bPpXy5s3psj6LBLZt20vNm/VyylIVHd2Nhn/Wx2Pmk0WL1lDrVv3s+uBA9rXrZtG7777psm/OvMKB847j5gqiAigef8ynEyk2dppdP7lyZZcEXCxCc1c46J/FUyyIkoua7FtmFUBxJrhZsz93K2Bj8UHdOh/ZzZ338+UrphGvV3fFbNzlsXbs2IymThsuJOBynJ+3Aqhg2k8DeS/k7EeHDv1kdz2LZjO6ceMmNW7UjXbt+s5ueXw9PZY6dWru8ZbkuIZs95SRI/tRz15tXQpaWRjapfMnxPupbYmKKkXrN8yWMuh5uib79omlSZPm2Znlz5+b1m+Y5fY+wiLWnj2G05w5y+zqNmtWSxIjsxBYqZw+/SdFlW3mlNWpT592FDuyn1vxLvcZPXQ8TZw4167pWrUqSNmnRLPweXQKDEAABPxKAAIoZ/wQQFmYQADl12sTnYMACIAACIBAsiOALzCSncs1TRiBmZqwoRIIgAAIgEAyJ4BAImMWAM6vxnAVbRX8RUmJ2eGcLcYJViAAAiAAAiAAAiAAAiAAAvoTwHsL/ZkGU4t4/k/yZqAJoFg04xgozvMYPWYg9e/f0aPohW1dBU2LZNBxJYD6fPQAGjiwk18uEVdB/4UK5aVt2xdIWYRcFRaEcAD5tGkLnUxEsilx/cGDxtLYsTPt6m/cNJeqV49yy4MzcnHGE9siMmZbeyUBlkg2DqV1xOKlnd8uolKl3vDoRxZBVarYkk6cOG1nKyqA+uWX36hsmaZ24i21Ijol8Zpo9i0zCqBE1psMm4UiFSu0tMsEJTJ3s3Hn+bDokjPWsPhNS/FGABVs+2mg7oVbtuyhmjXa2WV/Erkf2a6Xgwd/pPLlmtPDh4+sv27fvokkKPRUXAmgRO+rLMSsWKEFsbBILqJCWKVrUlSQzH0pCWnd9e3qnqdGhKiUhZLPlHzfq1atrCfc+BwEQCAACEAA5ewkCKAsTCCACoArGEMEARAAARAAgSAigC8wgsiZBk4FgZkGwkXTIAACIAACQUsAgUTGuBbnV2O4irYK/qKkxOxwzhbjBCsQAAEQAAEQAAEQAAEQAAH9CeC9hf5Mg6lFPP8neTPQBFBKgeKNG9egRXETVWVP+eOPC1SpYis6e/Yv67LOkeNF2rN3KeXLl8vlUlcSQLFwhesVLfqyXy4RV0H/CxaOp5Yt63kc044d+6lqlTZ2wfdqgrk3b06Qgvdty8JFE6hFi7ou+2YRWoP6XWjr1j1Wm9SpU9H2HQuJs1aJFg5mHzN6Og0ZMs6uSkxMT4oZZi+usjVQmnO3bq1o8pQYIREdt7V9+z6qXu1Devr0qbVpUQHU8GGTaPjwyXZj/urrEdS58weiU5fsHIULzHDX7ni3Gay4ntkEUGp9ryRiEJm72bizL9SuO8cF4o0AKtj200DcC9mfvXp+RlOmzLe6Vss95dq1RCoX1cxOlNm6dX2aN99+b1TaYJQEUCwE5ayGoaEZhfYkxzmEhITQt7viqHTp4m7r63FNKolpXd2Dzp07L4lPL178xzquV18tJIkQs2aNFJorGymJvjxlnhJuHIYgAAJ+JwABlLMLIICyMIEAyu/XJwYAAiAAAiAAAsmKAL7ASFbu1jxZBGZqRheUFR88eEDfffcdbdu2jRISEujChQt08+ZN61xTpEhB2bJlo+LFi1OtWrWofPnylDVrVp+xuHHjBh06dIi2bNlC+/fvp6tXr9qNjwcSFhZGOXPmpHfeeYcqVapE77//PmXKlMlnY1TT0ZUrV2jXrl20fft2OnLkCF28eJEePXr+F6pk3m+++SaVLFmSqlevTgULFqSUKZVT16vpG7YgAALeEUAgkXf8XNXG+dUYrqKtgr8oKTE7nLPFOMEKBEAABEAABEAABEAABEBAfwJ4b6E/02BqEc//Sd4MNAGUUpD11m3zqXz5d1QvT6XAa0/CHSUBVPHixYjHEB4eqnoMelRQCvrPli0L7du/nPLndy3mkvv2dk5K9T1lxDp58jSVKd2Ubtx4/t1bvXqVaemyqaqEbDwHpYB2Tz6JHjqeRo36yopfRDzj6CslEZeIACox8ZYkODt69Gdrk6+8UoB27V5ML76YWdWSUOI4ZEhXih3Zz207ZhNANWxYjeKXTKaQEPHv/ZQy3ribuxm5s5M87TmeFoQ3Aqhg208DcS98/PgJsSBz86bddOLE73T8+CkpC92y5VMpTZoXPLnf+vndu/eodq0OlJBwyPo70etKSQDlaQ93HFhc3Fpq1bKv3a/XrptJtWtXdDkHpTFr2QtZzMQZ+f777yGVLPk6lY0qSe+88ya99darTn0rjZOFr927txZmLRs6Xj9q7ruqO0MFEAABnxKAAMoZNwRQFiYQQPn0WkRnIAACIAACIJDsCeALjGS/BIQAIDBTCJMqoy+//JJiYmJU1fHWePjw4dS7d29NzTx58oSOHj1KY8eOpR07dqhu46233qJBgwZJYiMjhDn37t2j1atX0xdffEHnzp1TPT6uwGMcMGCANMZUqVJpakOvSsybOY8ePZp++OEH1c2mTZuWOnXqRL169aKIiAjh+pcvX6aKFStKoja5sFBs586dkqgNxbcE4A/f8jaiNwQSGUGVXP6VUf7LlijGE8Dzg76Mcc7Wl+e///5LTZo0oX379ik2zOt3xYoV0nlP78J/EKBevXr0448/Kja9ZMkSSaieHIqSH9KlS0ebN2+mN954w9QIOnfuTPHx8XZjNIPvbt++TfXr15eeyWxL6tSpaePGjdIfQkABARAILAKB9l4osOiqG62SL7x5h6au9+RtzWeDZs2a2UFo3rw5TZ8+PXmD8eHs8d7Ch7ADsCs8/yc5LZAEUEoCBk9CF3dLU0m406NHG5o0+VOX1ZTqfPBBHUnE4GpNGX15KAX9V6z4Hq1ZO4PSp0/nsXul+mrmdOzYSSmjxp07/1r78hQ8rxSErlUIwu9M27cbSPPmrbT2HxERRnv3LaXChQs6zf/ff+9RvbqdaOfOA9bPtK4jR+GAiABKiVf79k1o1uzPPfrK0UBpLiK+N5sASovvlfaDGjXK0YqVXykKR8zIPW3aNLQ7IZ5KlHhNte/lCloFUMG4nwbiXqjZ8Q4VlcREUVGlaP2G2ZQhg/v7gOMa4nsZi3orVXpfeHjr1++kunU+srP3JIA6e/Y8lX6/MV2+fNVar23bhjRn7hjD7qcdOwymOXOWWfvLmDG9lMHx9dcLC89VNlTKfrhx01yqXj1KdVuoAAIgYC4CEEA5+wMCKAsTCKDMdbFiNCAAAiAAAiAQ7ATwBUawe1if+SEwUx+Otq0ESqALfzFy4MABGjhwIP388/O/tqaVCIuMvv76a3rllVe0NmFX7/79+zRjxgyKjY21y4rkTeP58uWjyZMnU5kyZQx7gehufKdOnaIuXbpoEj45tstCrujoaEkMxaIoTwWCG0+EfPs5/OFb3kb0hkAiI6hCAGUMVfFW8fwgzkrEEudsEUriNp4EUNxSx44dJdG83oFXBw8elLKfPn78WHHAZhDRiJP0zhICKO/4KdXmP47QqFEjUhL7GrWm9Z8FWgQBEAjE90LJwWsQQOnnZX6ntXDhQhoyZAilT5/eY8MQQHlEZLgB3lsYjjigO8Dzf5L7AkkApRQsrUao47hgr11LpHJRzejEidPWjzyJR5QEUCNH9qPBQ7r67XpQCvpv3bo+zZs/TmhMSvXVzEmpvicBlGMGJm+FIDNmxFOXztF283UViO6t4Mu2E87cwtmc5GdZEQGUklBg3Pgh1LdveyF/ORo5iply536JDn63krJnz+qyPTMJoLT6nplzxpnFi9dZ55k/f27af2C5YiYtM3LPkeNFOvjdKsqZU/sfaNQqgArG/TQQ90JNF72lEoueOGvUzh37acGC1fS//521a06rAEqLKOjIkeNULqo5cWY8uXgSQO3bd5QqlG9h967Zm73QE0slkZi7PcNTe1qyH3pqE5+DAAiYgwAEUM5+gADKwgQCKHNcpBgFCIAACIAACCQXAvgCI7l42rt5IjDTO35KtQNBAMVZlT755BOaPXu2rgBYlDNlyhTpL7x6E3jKf9m/e/fumjM+eZpUt27dpPmLCIc8tSX6+fr16+nDDz/UTcwl91uhQgWaO3cuhYeHux0KBDeinvKNHfzhG85G9oJAImPo4vxqDFfRVsFflJSYHc7ZYpxErUQEUC+//LKUMSdrVteBLqL92dp99tlnNH78eJdVIYBCBigt64rrcNBS//79adasWYpNvPTSS7RlyxbKkyeP1i5QDwRAwA8EAuG9kB+w+KVLCKC8x37nzh3is9DMmTOpdOnStGzZMgigvMfqkxbw3sInmAO2Ezz/J7kukARQegcbKwVDe8oEpPcY9LiA/CFgsh23FgGUFtGOO1ZK4hZXWYWUMgGpEXzZjsNxPYgIoBwFK9xeeHioxywtruZ/48Yt4kxQchEZg5kEUCKCLVdzdxTSucv8ZUbu3sxdZqJVAKX3XmaG/TQQ90JP94AHD/6jf/65RsePn6Lz5y/RD9//Quy706f/tLvuldrRKoDSsi6V1pMnAZSWrFGeeLn7XGl9pEiRgrJnz0L8f7Xl8eMnxG3aFjXiY7X9wR4EQMB3BCCAcmYNAZSFCQRQvrsQ0RMIgAAIgAAIgAD+gj7WgBgBBGaKcVJjZfZAl3/++Yfatm0rZX9yV8LCwqhgwYJUtGhRq9m5c+foyJEjxAIqd4WzNrGASa0IigMAFy9eLNV9+vSp2z7SpUtHOXLkoOLFi9MLL7wg2f7333906NAh+uOPPzzWr1u3Lk2dOpUyZcqkxr2abNetW0dt2rRxO6bMmTPTq6++SpylSi5Xr16l77//nlgs465ERUXRokWL3M4FghtNrjOsEvxhGFqfNYxAImNQIwDHGK6irYK/KCkxO5yzxTiJWokIoHgNr1ixgipVqiTarEe769evU40aNYizHrgqEEBBAOVxIbkw+PPPP6latWr0999/u2yCs5p99NFHWrtAPRAAAT8QMPt7IT8g8VuXEEBpR//kyRNavXo19e7dm1gExQUCKO08/VET7y38QT1w+sTzf5KvAkkApZQtwlOmIU8rUq0QR2/RgKfxiXyuRYBk266v63PQePNmPWnlyi3WYWgJuLedgxq/qLH1xN+RnYj4SEmI46kfNZ+LjMFMAihvMrA4snQ3dzNy93bd87rQKoAKxv3U13uZ43Xpbf/cHj9/HDp0jKZMnkcbNuzyKHJytzeYXQCldE26ytynZg90ZavkHz3atW0DAii9iaI9EPAPAQignLlDAGVhAgGUfy5K9AoCIAACIAACyZUAvsBIrp5XN28EZqrjJWKtFFyRO3du4kw9RpVatWpR5cqVPTZ//vx5aty4MZ08eVLRNmfOnDRkyBCqXbu2WzHNxYsXadq0adJff3306JFTW/zXgubPn0916tTxOCbZgMVPLEiKjo52WYfFQb169aKaNWu6/cv+/JL09OnTNGfOHCk7ktIYuZN27doRBxSGhIQIj1OtIQczstjqt99+c6parFgxGjp0qBSky9mzXBUePwuhRo8eTbt27VI069KlC33++ecuRWcQ3Kj1nLH28IexfH3ROgKJjKGM86sxXEVbBX9RUmJ2OGeLcRK1EhFAcVsdO3aUzndqhfiuxrF7926qV6+elKnHVYEACgIo0XXsaPfNN99IgeVy4Qy1adKkocTEROvv+A8+cAC6L/5wg9Z5oB4IgIA9ATO/F0puvoIASrvHld5bQAClnac/auK9hT+oB06feP5P8lUgCaCUskVAAEVSBop332lIf/31/I9KqOHi6/pKmWK8FYKoETWpsfW0o2kRQDmKjzz1oeVzT5lXzCSAEhVpKHFQI4AyI3dv1z0z0SqACsb91Nd7meOa9Lb/H388Qe3bDaSffjqh+rLPlSs73bp1h27fvmutK3ptaV1DtoPUkgFKzfWrGohCBaUx6tGubRuizPXuF+2BAAjoSwACKGeeEEBZmEAApe/FhtZAAARAAARAAATcE8AXGFghIgQQmClCSZ2NUnBF8+bNafr06eoa0tn69u3b1LJlS0pISHBqmbMpTZ48mRo0aEApU6YU7pnFPZ07d1ZsMzIykjZu3EiFCxcWas9dliTO9MSBrPzX0dWMjzvmv1L72WefSWItx8JCrbi4OOmv+htROFB25MiR0tgdy/Dhw6lHjx6q5sPtbd68mdq3b++UhSt16tQS75IlSypOBYIbIzysvU34Qzs7s9REIJExnsD51Riuoq2CvygpMTucs8U4iVqJCqBefvll6UyUNWtW0aZd2vHZq3///jRr1iy3bUEABQGUlsV2//59atGiBe3cudNavUqVKlIW3q+++sr6OyMym2kZL+qAAAiIEzDreyHxGQSPJQRQ2n0JAZR2dmapifcWZvGEOceB5/8kvwSSAErvjCX8vNuqZV9avHiddZF6EiToKZ7R68rwNuje1/WNyAB15MhxKhfVnO7ff2DF6koEpqcPtQigooeOp1Gjnj/v6rUO5HZ4b9u6bT5VqvS+y6bNJIAqXryYNN7w8FDVKNQIKMzI3dN+IwJEq3glGPdTX+9ljv7R2j/fi+bPX0Ud2g+ip0+firidsmSJoLJlS1LdepWpcuXSlD59OqpdqwMlJByy1hcV42hdQ7YD1UMAJbJ3CcFxYXT27Hkq/X5junz5qjfNuK1bo0Y5WrHyK0qT5gXD+kDDIAACxhOAAMqZMQRQFiYQQBl/AaIHEAABEAABEACB5wTwBQZWgwgBBGaKUFJnY8ZAF36BOHHiRGLRjWPJmzcvLVu2jOQvxdXNlogD9wYMGEALFixwqsp/LX/27NlusxtxpbNnz1L16tWJgyscC2eRYnFWeHi42qFZ7Xn+/FfTWTjk+AL1rbfeopUrV1JERITm9l1VZIEYBzFy5i3bwn7gTFZaMxO4Eos1bNhQEnoZmdFKd0jJtEEIoALf8QgkMsaHOL8aw1W0VfAXJSVmh3O2GCdRK1cCqJdeeon4zGVb4uPjdRG4X7lyRco8Kmfy5GuEz1mO2UUhgIIASnQd29odPnxYWl8PHz60/rpfv35UtmxZp6xjOOdrIYw6IOA/AmZ8L+Q/Gv7tGQIo7fy9FUBp7xk19SKA9xZ6kQzOdvD8n+TXQBJA6Slc4bkrZSIqXbo4bdw0lzJmTK+48PUegx5Xl9age7lvf9R3FOB4KwRRymbDQegNGlR1Qnzs2EkqW6Yp3bnzr/WzIUO6UuzIfqrd4RhQny5dWkrYs4Tefruoy7bUiHZUD0iwgpkEUN74vmOHwTRnzjLrrHPkeJEOfreKcubM5kTCjNy9mbs8Qa3iFb33MjPsp/7Yy2wXmtb+163bQQ3qd1EUP7GwicWMlauUpoIF81CxYv+PsmaNdPrDokr8zS6AWrVqKzVq2NXuWvWUvU5wi1M0U/JP69b1ad78cd40i7ogAAJBSAACKGenQlVEm1EAACAASURBVABlYQIBVBBe8ZgSCIAACIAACJiYAL7AMLFzTDQ0BGbq7wwzBrocPXqUateu7ZQ1qECBArR27VrKlSuXVyBcZZfiDEurVq2i8uXLu2yfA0g7dOhAa9ascbJp3bo1jR07ltKmTevV+Lgyi6AmTZpEMTExTm3NnTuXOKhQ77J9+3Zq1KiRXbN6ZCVwlVmKA4C3bNlCefLk0XsqaE9nAhBA6QzUD80hkMgY6Di/GsNVtFXwFyUlZodzthgnUStXAqiePXtKmVZtRSScVWfatGmaxebymHbs2CGd5fjsxYXPcdmyZaM9e/bYDRsCKAigRNexrR1nqR0/frz1V7wH8zNRsWLFJAHfqVOnrJ+FhoZK5/wiRYpo6Qp1QAAEfEzAjO+FfIzANN1BAKXdFRBAaWdnlpp4b2EWT5hzHHj+T/JLIAmglLI3fPBBHVq4aIKmZ99//rlG77/XmM6e/cu6SCtWfI/WrJ0hZdNQKnqLBvS4OrQG3ct9+6O+YzaetGnT0O6EeCpR4jVNSCZMmEMf9xtlV5eFbNWrRzm1pzTfhg2rUfySyRQSklJV/46Zp0QEUHFxa6XMY7bF1VhVDUaFsZkEUBERYbR331IqXLigihkQPXjwnySe2LRpt7Weu2xSZuTuTwFUMO6n/tjLbBetlv6vX79JNap/SLyX2JY33ihC8+Z/IQmeRP6QaGLiLapapQ0dPfqztRmzC6A2b06gmjXa2c173Pgh1Ldve1V7gaixEiNP93zRtmEHAiAQXAQggHL2JwRQFiYQQAXXxY7ZgAAIgAAIgIDZCeALDLN7yBzjC7TAzEdPHkvgUqUMMQdAhVGYLdDFlcAoXbp0tH79eipevLguLA8cOEB169a1Cz7lhj39tfJdu3ZRgwYNnP66U1RUFC1atIgyZcqky/i4Ec5W1bZtWyl40LZwlqaFCxdSmjRpdOuLG1JaC506dZJEXd6WEydOULVq1ejWrVt2Ta1YsYIqV67sbfOobzABCKAMBuyD5hFIZAxknF+N4SraKviLkhKzwzlbjJOolSsB1IwZM2jWrFnEgn+5sLh/27ZtxOJwrYVFT926daO4uDhrEx07dqQ7d+4QC55sCwRQEECpXWeO2cW4vu265Qy7vLZty6BBg2jw4MFqu4I9CICAHwiY7b2QHxCYpksIoLS7AgIo7ezMUhPvLcziCXOOA8//SX4JJAGUUvCyO8GDp5W3b99RqlC+BT1+nPSdG5cePdrQpMmfuqwKAZQzGi1B/0piFBaytWhR15PbnD5//PgJNW/Wk1aufP6dlztRjZJwpkiRgrQ7YQllzhyuqn/HeYgIoJTWndYMVKoGa2NsJgEUD4tFh3XqVFI1nYsX/6HS7zemP/+8aK3nTshmRu7+FEAF436qZS+yXXT+qL9lyx5JBCT/4SkeDwtBN23+hiIjw4SviQsXLtO77zQgvi7kYnYB1MmTp6lM6aZ048ZN65jbtm1Ic+aOERJ92cJhUe3XX8cRX1Ocga90mRLUtGlNYnGtXJTuFdmyZaF9+5dT/vze/ZFcYUfBEARAICAIQADl7CYIoCxMIIAKiGsYgwQBEAABEACBoCGALzCCxpWGTsTsgZlbz35PO/74iY5ePk1nEi/R3Yf3JR4ZUqelAuHZqXi2glQp7xtUNf/bhnJS07jZAl0OHz5MNWvWdBIm9e/fn4YOHar6RZorFvxFWZ8+fWjBggV2Ju7+WrkrcRbXWb16Nb39tv5+dfxL/jzY8PBw2rp1K8mBAWr87c62c+fOFB8fb2cyfPhw6t37/2PvTOC3nNL/f/3EjAZJqKxF8U8YZJtISiEiCQkla5gWGVvJiCxliaEaZUuyFtmKQih+GqTsshcyYxmSftVYmv/ruuv5epZzP/e5t+c5z/N9n9fr9zK/vmd9X+e+n3POfX3ONTB2EytXrpRevXp5zr3Z6corr5R+/frFrp8K0iWAACpdvqWoHUeidCizfk2Hq22t8LclZZePdbYdJ9tcfgIoFR+9/vrrMmLEiJyqdA2mUXSipi+//FJUJP/55597VWSi82h7+es7BFAIoMLOs4ceekhOOSX3ptcuXbrI+PHjZe2115bnn39eunbtmuMEkkQk2bD9JD8EIBCNgGvnQtFGUR2lEEBFtyMCqOjsXCnJuYUrlnCzH+z/V9ulkgRQ2t+zBwyTUaMm1Ewq3TvMeGqCtG//p9AT7bJLb5TLLrspp1yQCAcBVCHmKKIBk+N7164HygOTRss664S7/PHTTz+Xtvsdm+P4HySMy7e9vg80ClOnTm2t55E605/Y6y9y//1Ta8rYCKBMwp29995Vps+4UzbccAPr9jXjihUrvShIGvVl880beY7/223XVAacfVKO439+pa4JoPr27SU3jRoa6lutSThy89gr5IwzjjMydJF7OQVQ1fg+jfIuyp4s5Sg//Kq/y5Ahv0VG1/4E/Q6ZJrhJ4Oe6AMokwmvRopk89/y90qjRJtbvQn0PdjvyLJkxY3ZNGb+xX331OBk8KPeC1nvvu1F69DjMur1MRn0HHXN0X2nQYENp1Won2XzzhnJi726i73MSBCBQ2QQQQBXaDwHUGiYIoCr74ab3EIAABCAAgUojwAeMSrNYefrrqmPmzfOekHHzn5TPln5tBWbreg3ljN0OkbNaRXdytGrIIpNLji56a5IKnfRW/OzUuHFjefLJJ2Xbbbe1GJF9Fj+x1S233CLHHntsQUWlEmdlN7x06VI58sgjc6IErLPOOqKRk9q1a2c/WIuc/fv3LxCEnXvuuXLJJf63KFpUW5NFb4ZX26o99Z3fvHlz0TaJABWGYnnyIoAqD/ckW8WRKEmav9XF+jUdrra1wt+WlF0+1tl2nGxzFRNAbbzxxgWC/xNOOEHGjBkTyoEkuy9PPPGEHHfcb44jLVq0EP03vUAAAVR3efHFF2twaWRZ3VvsuqvbH7lNlxOUQ7ymF0f06dNHVASVnXRd3717d++flixZ4gmg5s+fn5Pnjjvu8CLskiAAAbcJuHQu5Dap9HuHACo6YwRQ0dm5UpJzC1cs4WY/2P+vtkulCaBMoodjjjlU7r7nhlDCmY8+WiT7t+0h6vCeScWiBmXyIIAqfJ6jiAZMDuu/+9068vQzE2W//fa0fmno97+hl9wgV1wxJqdMUCSvOXPmS/t2x8lPP/1cUy7sPHr77Q884dWSJUuzzgbqyqzZ93tCJL+kfT71lAvlzjtz98N3TRwpPXt2tR67ZpwyZYbngJ8dPebgg9vKlIdvrigB1GabNfS4NW/exGr8On+O7d5fpk591vr5dZF7uQVQ1fY+jfIuyp5w5SifL0bU/jz62C1y+OEdrJ4FzaRizLPOvFhuv31SThnXBVDaWZMQOey70PS77BdVz5Q3SsStZcuWy+GHnSazZr1cwzyKkNbayGSEAARKSgABVCFuBFBrmCCAKumzSGMQgAAEIACBWk+ADxi1fgpYAXDNMfOVLz+QQc+Pl9e/+sSq//mZdm20rYxod7Lstfn2kconUcglR5f8m+sz4zv99NPl2muvjewQ6sdJHVN79uwpP/zwg+gN5gcffLAnylGBkSkNHz684Lb+YhGjkrCP1jFq1Ci55557pEePHnLEEUfI1ltvLXXq1Emq+pp6THOhVatWnrNjgwYNEm+vWIVJCG40YtcLL7wgkydPltmzZ8sXX3xR02T9+vXlgAMOEHUs3WOPPWp4mpyV1Zl47NixBd1Vx1m1SSaZnGmXL18ujz/+uGe/N954w3MOzaQtt9xS2rZtK8ccc4zst99+vvPOFrxG2frHP/7hOfTOnDlTvvnmm5z2tJ5NNtlEmjZtKh06dPCcUXW+28ylJOxhOw7ypUMAR6J0uLJ+TYerba3wtyVll491th0n21zFBFD77rtvgcB9q6228iJlbr755rZN1OQzCVQyIvakRTS//vqrJ3KZMmWKzJo1Sz755BPR9U4m6Vpjxx13lKOPPlo6deokDRs2DD2eYgW+++47mTp1qkyYMEHefffdmrbXWmstb42jUbBOPvlkL1KqviNMdogrgMqsMR999FFvjblw4UJZtWpV4mu8pG0X1RDKWW2pe6ZMatSokTdflXkmmfZK2VGiorbvV07Xvips072K/lfX+hk7ZM8HXWvvtttuVmveoD6m2WZS9o66bs/f2+heRfcUenmFPvcamfj6668XvRREOeueeZdddpHevXvLYYcdZr1fTHPPEmS/zN/1kpFnn33Wmzs6HmWWSToufX/o2cDxxx8vzZo1CzyHGDZsmIwcmXsLtO619GIVjXIQJZmiqqV1LqL9c+lcSC9OGTduXA62M844Q665Jvfm5zBcJ02aJMovO4XlWaq5G0UAFfW5NzHMfxdoHr8zERsb6G/m22+/7Z2LaCRz7eu3336bU1TPZ/Sds//++3vrIxUo+53L5bdpencG9atNmzaic2K99dbLyZr02HV9pL+Vum55+eWXC36ndMzaF31f6H/XXXfdoK4b/54/Z7Lf35kCun564IEHvMuU/NZPSf5eRhqISE2ke3xUohKs7nLs/1fbt9IEUD/88KN0Ovgkefnl13Mm6IirL5Tzzz89cJ2lhVQ88eez/ioTJkzJqUMjQNw18XpZe23/7yQIoArfC1FFAxo56fjjzs6pUKMXPfX0XdKkyRZWL6D//d/X5OCDesvy5Stq8quQ6rnn75PWrXfzrePnn3+RniecI5MnP5GT547x10jv3t0C55HOQ428NHPmSznlbSJAaYEXXnhVDuzYK0eAte22W8uT08d7EZxs0qJFi+WgA0+UDz9cmJP97zdfLmeeeXzRKlyLAKWdPemko2TcLVcFChlVyHTttbfKoAuvzhnjqad2F40AVez5dY17uQVQ1fY+jfouykykcpS/eMhIueqqv+fM5bARoB56aLonCMw+R9QKK0EAZRKShvkdML3Li/0G+L37L7/8LzJo8JlW53x+76Add9xOZj57jzRsuLHNK5w8EICAwwQQQBUaBwHUGiYcLjn85NI1CEAAAhCAQBUS4ANGFRo1hSG55Jj5wHuz5azpuTeV5Q95nbVWf3z5edWvRWnc3KmvHLtD2xSIBVfpkqOLyclHR6C31h96aHmjZfndah7XsSnYQqXL4cf/sssuk7PPPjvwQ1KSPY3jwKMOeg8//LAMHDhQfvzxx8BubbPNNnLTTTd5IiR1UNGb7LOjBEQRQK1YscJz2rriiitEHX6C0gYbbOA5namzj40gKbs+FQ5eddVVnsgq/9A8qF11Ur766qsD241jj6A+8PfSEEAAlQ5n1q/pcLWtFf62pOzysc6242Sbq5gA6pBDDjE6m0dd8y5atMgTqOiaQJM63KuzbevWrT2xdxIRoHRto06zl156aYHjcjEme+65p4wePVo0IlWcpGPTdZWud2ySivhvvvlmUWFZ/touqgBKGaigQYU++r9tUt26dWXw4MFeBCX932FSUrYL06Ypr2m/aNoDmaLlpnFZhK7vVQih9rVZZ+uYbNe8fqxK0WZS9o66bvcTQNWrV0/OO++8os+e7l90/6XiBb9Uij1L0FwP+x7R+rbffntP3KR7Rb91h2num0SCQf3L/N0UGVvb1ndwx44dbasJlc+lcyETT7XDtGnTIolqVbjUq1cvT4iSSWF4lnruVosASt+b1113nXcuYvubmbFPmN9OFwVQ+h7WS5w0CqLtGY0Kd1WU99e//lX0fChMKiaAUjuoSFPXLzYp+3zM751nU0/UPJxbRCVXO8qx/19t50oTQGmfH3hgmiecyY56o++9kdcPkX79ehU9C1+6dJknfrr33sdyJnr9+vU8x+XddmtZ9AFAAFWIJ6poQMUXXQ4/3RMDZac99thZJk0eLU2bbulrC7X9U0+9IMf1ODsnApMWUPHPTaMuLSqE0XwmMYzOo9tuH1FUBPV//7dczjrzr3L33Y8U9M9WAKVO+Gf0uaggCtRWW20mDz70d9GIJMXSv/71jSd4yGdnG8nERQGUjveMM46T62+42Dd6ldpdhYunnTooZ01k+/y6xr3cAqhqe59GfRdlnrVylL/nnkelV8+/5DzuGgXvscdvlQ03LL6G1+dh4sRH5PTTBonO7fxUCQIojV41oP+lMnbsvaF/B3TMV105Ri677KacskHR/FRA3eGAnjnCWa3gnHNOkSuuPLdo9Dy/d5CWDxu5qnasthklBCqTAAKoQrshgFrDBAFUZT7U9BoCEIAABCBQqQT4gFGplittv11xzJz03gty5vTRBYNfe6060nOn9tJp291lt0bNZNM/bOjl+Wb5DzL/q49l+ievyd1vPye/GARRYzv1k+477FdaoI7d9Gu6OTmO41CSMF9//XVRZ9XsG+61/ltvvdVzqqyG9PXXX0vnzp3lgw8+KBjOqaeeKiqECuuIEZVLVMe9r776ynMa0YgEYZOO75RTTvFuN44jgNL3VNQ+HHvssZ5DtDrmBiUVeun8u/jii62dP/3q1Mhi6pysDo6mFNUeQWPg76UjgCNROqxZv6bD1bZW+NuSssvHOtuOk22uIAGUaW15wgknyJgxY0KLzjWKia5hMkmjW6oYQX/XkxBVvPPOO3LSSScZ14i2PAYMGCAXXXRRaBGQfqzWiBGnnXaalbA9uz8aPeLKK6+URx55RF566bebnqMIoObNm+cx/vTTT22HnJNPHYrVEVqFWbYpCdvZtuWXTyPlqEB/7ty5OVl0LCqCyk7q4K5zWKMGZadBgwZ5IrC4Kc5cyLTdrVs3ufHGG33XvPl9LGWbSdk76rrdJICaPn26J2C48847i5qvmDillHsWv04m0Qe9XEP3XaaoNH5zXwUQKn4Mm0yRsbPf62Hrs8nvkgDK9PsZRrCUP15TFDsbnknMm0xfgvbb2X2udAFUEu/NDA+N3nfvvfcWjY7pkgBK54z295xzzol8RqNnbrfddpsXhc5WgOQngNLIjRr13nTGF/Re0N9uFb/aRuIKqs/275xb2JKqnfnY/6+2eyUKoNTpuV/foXLrrfcXTF4VgKiAYq+9dsmJJKOilcmTn5RLh/5NPvts9UUf2ena6wbLueeeFvgwIIAqRBRHNPDKK294Eb2WLFmaU/E666wtF1/cT/qccZw0arRJzd90XfDeex/L1SPGysSJDxd0pkWLZl4EqS23bBxoS78oHlqwS5eOctXw82WHHX6L3qrz7tlnX/Lm3scff2as31YApYX9Ijjp33r1OlIuHHRmTvv67zqPNXLWuX+5UlTMl51UvKURpA48sE3g2F0VQGnHNYrKjTcNlf3336tGzJix+0WDr5XHHnumYHxhIsC5xN0FAVQ1vU/jvIt0UpWj/Keffi5t9ztWFi/+Kmde62/Z+DuvlZYtmxfMd90jvPXW+3LhBVfL00+/6Pu8q5h0xlMTZKONVvuV+KWrrx4ngwf9Fh05yrw0/TY++tgtcvjhHQLfR37PZL1668tlw87xosNli8F0/C+//IacM/ByefXVN3Pq32STjbwIgPoe8UvF3v069ksvGyjHHHOIrLfeb9/Ug95Bhx12gDwwaVRR8VSmP8uWLZfDDztNZs16OaeLw0dcIBdeeEYgLzJAAALpE0AAVcgYAdQaJgig0n8AaQECEIAABCAAgd8I8AGD2WBDwAXHzLn//FAOuv/igu6e9MeOMrh19xrRk994VAw1fM4kufPNwoPfp3pcIXts5n/QY8MobB5XHF1Mt/LqWPQW6fvvv99KEBJ27GHyT5o0yRO1ZKeNNtrIc8jMfKAPU5+redWZUZ01TEk/yqhAR8VQu+66a6qOEFEc9z7//HM55phj5L333ouMVx081EE220k2TAQoFSSpk+D8+fMj9+Gss87yIgsUc3bR2+5VsDVq1KjI7eQXVKdeddLTqBH5KYo9EusYFSVCAEeiRDAWVML6NR2utrXC35aUXT7W2XacbHMFCaBMf9doRRqhYvPNN7dtRn755Rc5+eST5bHHfrsRO1twEldU8fjjj3v120baKdZxjVwyfvx4a/GJ1qXj6t27t3UEBVP7+q7Ivm08rAAqKQbargpJ1KnZJsW1nU0bQXmeeeYZOfroo3P4FRO7aISJ888/P6faOJFbMhWp/VSsrwKUuEn3l3fffXfgPCx1m0nZO+q6PV8Ape+hww47zCpqiJ/Qp9R7FtPc0D5ccMEFngAxblIhqO71TIIAfbepSCo7dejQwYucFTb6W76oVetMSkjox8CVc6FM/0zvkqgiYdPYgniWc+5WsgBK35t6JnLhhRfG+t3Onqft27f3nqP11lvPOH1VXK1CZ03qXKfvwOyk51iNGzfOOV/Ze++9PcF5/sUz+e9BrcfvPCi/M0m+a7RujXrZr18/KxGUSQB1/fXXe2d7ixcvjvzqu+GGG3IE9pErClGQc4sQsGphVvb/q41eiQIo7bdGDzquxwCZPn227+zdbLOGXhQgdTb+/vsffPNdddV5cv4FfYpGjsoURgBViDGuaGDKlBmeLU0RTLQ1dUJv0GBDby3wz39+47sm2G67pjLtiTukefMm1m+0YuIPrUSFWI0bbyoapUTHmZ9U8LRy5X9q+hRGAKV1zZ37lhx6yMny7bffG/us647NNttU9L/F5rH+/W83/lX69u1l9VvvmgCqQYP68t13SwrWXJmxa8Qrv/mhEb9UMKW2sk2ucI8iNMkfYxLilWp5n8Z9F5WjfDExjtp6880bSZs2e9QIgN58c4HMm/d2wfOgYqFdd20ps2e/UjNFbOdXEnMojgDK5l2oIq711/9D0d8BfQfcd/9N0q1b8Bmpvk/OHnBZQeSp7OfLpk3Nr0KzKQ+PtRLean4EULZvavJBoHwEEEAVskcAtYYJAqjyPZi0DAEIQAACEKiNBPiAURutHn7MLjhmdrxviMz710c5nb+h4+nSe+eOoQY04a1n5Jxnbs0p06pxc3nmuCtD1RM3syuOLv/+97/l0EMPlQULFuQM6YwzzpBrrvntNqO4441aXp2mxo0bl1Ncb6NVR4v69etHrda5cnrLu94QGxRBST/StGnTRvQW9Xbt2snWW29t9dHRdsBhHfeK9Vv7qjcuq3hrl1128T5A6TxT26m4Tm/szk75TrK2AigVDjVr1kzef//9muoybXft2lV23313z1nuu+++k2nTpsnYsWPl22+/LUDyu9/9zvv7Xnvt5YvrgQce8L1NXO2hN/LrrdYNGjTw6lAna400oQ68jz76qPHDY7F2w9rD1s7kKx0BHInSYc36NR2utrXC35aUXT7W2XacbHMFCaC0HtM6/L777vPWxLZp4cKFctBBB4lGwdSU/3seR1ShkXx0XZgfAVXbMa2vdI2jInIV+bz11lvGIdiKT7Twa6+95kUf0ggG+WmTTTbxoltp9FJd76jjsbat6yuN1lQshRFAFWOgooYePXqIrvNatGjhNakM1IF64sSJxmhRG264oRedS9eFQSmO7YLqtvm7OnaomEmd2bOTXgqhghfTOzh/PmbKmSJG2fQhk6eYEE7ngs7TAw88UJo3X33brq71lbM6zZvEe8WE/+VqMyl7R123mxz/s/dFGpVEnel1vuvcf+ONN7woJbr30b1LkyaFjoul3rPkzymdwxrxa+jQocbpppHZevXq5e1nt9hiC2+PpOPS97DumUxJRQn9+/cv+NOiRYukU6dOotGbMinMuyZTxiRq1feGRuNq2bJlmMcmVF5XzoUynTbxVFGecjDNNb/BmqLY2fAs59ytZAGU/g7r2ctPP/1UYJKdd97Ziyap52j6vGnS97OeU+hvrelsJuxviOn9p+dWeqGRn4Aqu6NRBVD63F5++eXeus6UMr9TXbp0qRn7Rx99JE8//bQnyDWdC2k9eunN2WefHegYnT9n9N3TqFGjnHVIZs2i66Ydd9zRW8epOGry5Mneui3/XEzbj/LMhXrxGDJzbhGXYHWXZ/+/2r6VKoDSvms0HI2A8fe/3x1psqpY5bbbR8ixx3YOfDdmGkAAVYg6rmhAa9RIGCf2Olc+//yfkWypEZvGjrvCEyuFTStWrJSLh4yUG24Id8GBRhrR+TOg/2U1UcXCCqC0rx988Kn0OHaAvP76u2G77uVXp/9bbxshvXp1tZ7HrgmgJtx1ndx372NFBY0mOJdf/he54MIzQomfMvW4wN1WoFJsYiQhXqmW92ncd1G5ygcJMYNeDEceeZAnAtSoUJ0PPaUmu35ffva5ezwBVdpzKK4ASvv33nsfyVHd/iwLFnwcNOSCv6sATMVPhxyyv3VZ5a7vfY0sp2c3UVKHDvvIxLuvD/XbgwAqCmnKQKC0BBBAFfJGALWGCQKo0j6MtAYBCEAAAhCo7QT4gFHbZ4Dd+MvtmHnr69PlwufG53T2+g6ni0Z/ipI0CtRfZuY6lF3d/mQ5fddOUaqLVMYVRxeTo4IO6Morr/RuPS1n8otOpdGG1CGwWKSecvY7atvqtHX88ceHjmK0ww47eA67hx9+uOy0006xIkSFddzTSEimG+HVyVYdYf0iKfz444+eQ9ztt9/ui8tWAJVfgXJQ8Z5f2+pgok4yevNwfirmWKpOKnob+yeffJJTTB2J7rrrLk+MViwVG7Of4DCsPaLOPcqlRwBHonTYsn5Nh6ttrfC3JWWXj3W2HSfbXDYCqHfffddzmM8W+ISNcJEfpTTf0TeqqEIja6oT88cfF37I1mig6pSrgghTUtHBCy+8IAMGDDCKgFRUM2TIkKJraBUSqaA7X8ykDruXXHKJJ34yRVXJtK1/94t6YCtK8GMQ1Adlov14/vnnvcipetFDdtI1s4rSN920uLNXVNvZztGgfCYBgjpkTJ06VVq3bm0srk7gffr0EY1gk52iRsLROnTNe8ghhxRE9dCLBXT9r+tXvwg7uq9RjvmXO6hQUAUu++yzj3Ec5WgzKXtHXbebHP8zcNq2bevtMzQCcn5SoYPaIv83uRx7lvy++Ykx9N2loQmFjgAAIABJREFU5yAqsKxTp45xDrzzzjueWOODDz7I+btGklFW2267bc6/6zPft29fT3SXnYIiDeU3roIyjRL3/fe/3SqvogmNMGWK1Bv0HNv+3ZVzoUx//d4lYcWUr7zyiieUzRbkqGhYRarrrruuEU+5526lCqD81j0qdlKRT6tWrYpORz0f0bObYcOGFTi0BdksU3G5BFB+Il1db9x0k95q3s33XaPj1suWVFyZL9gN+q3KjNs0Z7Jh6++yrp381m36vtE1W3Y00Ux5vwh/tu+WsPk4twhLrHblZ/+/2t6VLIDS/q/er70qA8++3FpAovuvk046Si69bKB1xIbM04EAqvA9EVc0kKlx6dJlcsXlo+XGG8f7RvvJb71Zs63lyqvOk6OO6hTrMj2dR8899w85o89F8vHHnwW+DFu33k3uufdv8vvf/05a/+moWAIobUxFWLfdNkn+evFIUQ626ZhjDpWR1w8JPY9dE0A9+tgt0rHjvjJq1F0eA79oTxkue+75Rxl/57XSsuXqC0uipnJzd0kAVQ3v07jvonKW1zn/t7+Nl4uHXBc4/zPzvUWLZjJ6zGXSvv2fvPMTFRDt1+bYnGhqQ4cOkKGXnl30EUlCRJeEACrzLrR9D2QGFfU9mCn/7rsfyTkDL5enn37R+lWy6aYN5G83XiLdux8a+rcHAZQ1ZjJCoGwEEEAVokcAtYYJAqiyPZc0DAEIQAACEKiVBPiAUSvNHnrQ5XbM3GP82fLJkn/V9PvEnTrI3w7sE3oc2QUGPn2L3PX2zJp/2rZ+Y5l78o2x6gxTOOhDeZi6gvIWu3lVb31Vx7b8G+b1Flj993KmZcuWydFHHy1z5szJ6YYr0anSYKMiGXVO1duvoyYV5Ojt6urY27Bhw1DVhHHcMzlnamMa8UnntzqdFEtBN4NHEUCpqEpv6vVzqMv0Rx1cNF++o5xGEXjiiSdk4403Luj6Lbfc4tkmO2nkKXXi3Gqrraw4+7Xr94yGsYdVB8hUcgI4EqWDnPVrOlxta4W/LSm7fKyz7TjZ5rIRQKnTqwqeNPJBJulv+VNPPeUroM5u3yTSz3dUjSKq0LXR4MGD5eabb84ZrjqeXX311aJCbZsLADQqlQoIVISQnWwESKboG9r+hAkTRMUAQamYgMumfT8GGjlEhSAaMcYmqZBG9xH5QjIbUUQU29n0yTaPCi4GDhyYk10jjGpkpXr16vlWo2tYXT9nJ5sIp6YK/aJQhbGDX6RYFdjpujpfVFKONnXsSdk76rrdTwDVtGlTT7AXdMlCvv3KsWfJ7oPp/ap/1/GocDSzNi72PPi9R/ye32eeecZ73nUOZZLNM5PdBxO3sKIf22c8O58r50LZfTLxDCsGM0XyDuJZ7rlbqQIok73CRD1U2+uzc8MNN3gi6+y05ZZbemslFSAWS+UQQH3zzTfeJUDvvfdeTtdU+KVrGY18ZZNUNH3iiScWRL20iWDl9/zqukkv+1GxZ9C6TX8r9Qwtf81mKz6zGaNNHs4tbCjV3jzs/1fbvtIFUJkZrO/8Dz9cKHdNmCLTpj0nH320yIsQlUnqrNy27V7S/djOcuih7WS99Yqf7/s9GQigCsnEFQ3k16h2e+KJ52XSA9PkpZfmidafSRrtqGXL7aRz5/ZyYu9ust12TQN/k8K85X799Vd5+eU35NZb7pOnn/5f+fLL1ZGxNalYRaOL9B9wkuywQzOv3fyxR4kAld0/FUG89tpbcv99j8uMGS/IJ598liOG0Hn8xz+2kB7HHS5dux4kG29cP8zwavK6KIA6/PAOXv+U6d/H3C333/94jhhNxW4qdDvl1O6J271c3F0TQFX6+zTuu6jc5ZW/vv8efvgpmXDnQzJv3jvy/fe/RbDfaKMNZfvtt5GjjznEexaaNNki5/23cuV/5Oij/uy9PzNJRVLPPX+vNGq0ie+7wiUBVKaTOhZ9B9498eGC3wH9/d5pp+09Dt27d5atttos0nswv9BXX30rU6c+671/33xzgXzzzXc5vz3bbru1HHzwfnLc8V1kjz12DvxW79cpBFCJmItKIJAqAQRQhXgRQK1hggAq1WePyiEAAQhAAAIQyCPABwymhA2Bcjpmzlz4hhzz8FU53Xz39LHSeP3CW5BtxpLJ869l30vLW8/MKTL5yIukQ9NdwlQTOa8rji4uC6D8olOpU0a+U2BkQzhYMHOD/rnnnltw83XY7uptv3qjrd6yHuR4oXWHcdwzOShpe3rzfIMGDay6qoKg8847T+68886C/GEFUDYOKtmNmOb++uuvLzNmzPAiaWUnP2dqZaDOKmGSCvo0kpTerp1J6hD49NNPFwjWwtgjTB/IWzoCOBKlw5r1azpcbWuFvy0pu3yss+042eayEUBpXaZ1jArQNapmUMqPFKKOxtOnT5eWLVvWFI0iqvATl9tEbsrvs5+AoFi0S3XCVWfduXPn5lQXtv3XXnvNqyc7wpZWaCOAMkXn0neOOs5rJIcwScehztHZFz1ohFC1VZMmTXyrimK7MP0qltdPPGKz//n666+9iCv5kXOK2dyvL35zMeza1xQJqFGjRp7YUNe/2akcbWr7Sdk76rrdTwBlI9bLt1+59izZ/TBF/rGNppJdj0mMqRd9PPLII1K/fq4D45IlS6Rr1645kZSDoqZlt2Xitv3228u0adNCXygS9l3gyrlQdr81ep7+Fi5YsKDmnzUKme6TbQRspndRkMjYhblbiQIovwhoYX+31dALFy4UFd2oiDqT/M5H8ud5OQRQeu6kF/9kpyjvGi1viiSla48HH3xQOnbs6PtY+z2/KqhSQZlt9DiTgNnvjCjsO8Y2P+cWtqRqZz72/6vtXg4BVO2ccYwaAhBQAklFioEmBCAAAQhAAAIQSIMAAqhCqgig1jBBAJXGI0edEIAABCAAAQj4EeADBnPDhkA5HTMvmjVBxs57oqabPXdqLzcdmCtcshmDKc+Ap8fK3W8/V/OnM1sdKlft3ztqdaHKueLoggAqlNlKmlmdWdTBduzYsaIRudQhMmraa6+9vBtog24Qt3XcMznI6u/JxIkTPUfTMElv6NdoY9p2dgorgLJ1Ws60YXKU83PMzXd01jqiOsXZMtY2wuQNw5y8pSOAI1E6rFm/psPVtlb425Kyy8c6246TbS5bAZRJaKNRocaMGRMoGs8XT3Xo0MGLKlm3bt3f9hVnnlkQ0TMowqop8k/U9YZ2xCQgKCYAMgkXbARD+bbRNeyVV14pGhUrO9kIoEx7JI1qqmL5bL4288EvotCtt94q3bt3960iKUGMTR/z85hsYBLY+dVtiroSxYZRo1Dl90sF/3369PEuSMhOd999d8GeoRxtap+SsnfUdbtJABVGvJPNtVx7luw+mOagX9SvYs+Iab+p7wAVCuilG/lp+PDhMmLEiJx/to0cbXruoggHozzzrpwL2fDMj3ToN15TRKIgni7M3UoUQJnEamF+M7JtaFo/2fxuax2lFkCZInFqP4Lmmd+c1Yt5TjvtNE9gmZ2C3l2mOWPLLLsdk/jMNvpWlPeOqQznFkmRrM562P+vtisCqOqc34wKAq4SQADlqmXoFwQgAAEIQAACSgABVOE8QAC1hgkCKF4SEIAABCAAAQiUkgAfMEpJu3LbKqdj5sH3/1Ve/ecHNfAmHn6edG6+ZyIwp330qvR6/LqauvbcbHuZ0ePyROoOqsQVR5faJIDyiygVZKvsv5faCSHT9q+//iofffSRTJ06VSZPnizvvfdemG57edURQ51HDz74YN+yto57pnnjdyN3UEf9nFPDCKDUsXPmzJmi/7VN6pB58skne7f9Zie95ffAAw/M+Te9BVkjNM2bN0/eeOMN73ZkdcYdPXp0oJN0fn+WLVsmRx99tGgkqEzym1e29rAdM/lKTwBHonSYs35Nh6ttrfC3JWWXj3W2HSfbXLYCKFOknaAIFdoHUzld1+uaIjuFFVX4rUuiRIHJ9MMk9ta/+YnGdV0zZMiQnHFEdSY2rRWDnII1UlOPHj1k1qxZOX3Q6E/qhBwlmRzxu3TpIiq28YvMENZ2UfrlV2bYsGEycuTInD+bBHZ+5U1CDs1rK1zQvH5zMUwd2f2bNGmSaDSS5s2by+677y5777237LvvvtK4ceOabOVoM9N4UvaOum43CaCiRv4o156l2DvHJoqK33zWSMb6rO64446y6667yp577int2rWTDTbYoKCISdRqKyDNf+40ioxGf9JLRNJOrpwL5Y/T9A63eReZRI82gr5yz10dfyUKoFQo+Oyzz4pG29OIXSok0/2n/s6vt956oaavnsvob76eN2VS0O92Jl+pBVAmwVDc59YUqTtoXWiaM61bt/YiR2n0LNtkWq/ZRt+ybSMoH+cWQYRq99/Z/6+2PwKo2v0cMHoIlJoAAqhSE6c9CEAAAhCAAATCEEAAVUgLAdQaJgigwjxK5IUABCAAAQhAIC4BPmDEJVg7ypfTMXO7safLv1csrQH91ml/ly022DgR8It//LfsfNufa+rauG49+fDMWxOpO6gS04dyjc5zwAEHBBUN/fdtt91W9Pbjddddt6AsAqhwOMslgMrvpd5Qq4KoGTNmeAKe+fPny6pVqwIHs9Zaa8mECRNEHT9NydZxz3RDu+0N26Z2VVykoqDsFEYA1aZNG1HnyrBOPkk5PAaCz8pgcm5BABWGYGXlxZEoHXuxfk2Hq22t8LclZZePdbYdJ9tctgIorc+0ngmKKJnvZL/RRht567HM+z7Tz7BrjK+//toTYKtTbybZOI0HcTFFYzn33HPlkksuySlqcnzWDKZIPUFt6t9Ngu8gR2qTQ3OjRo3kqaeeEhWEREmmOlu0aOFFkdl4Y/OeMqztovTLVEbnQOfOneWDD367/EPzBUWsyq7LFDVH/77HHnvIww8/LPXq1QvsrimiSJDtAisNyFCONqM+q35Dsd1H5Zc3CaD2339/LwKwci9XCrNnyfTRFMUnSECQ1PhM4lStO+idbnruwjwvcfvvyrlQ/jhMPG3eA4sWLfIuCvnyyy9rqiwlT200ytzVcpUogIo7/7LLm4SoNjbXOkotgDKdH0W9kCfDwPQ7FLQOM80Zv3OsYraKE30rqTnAuUVSJKuzHvb/q+2KAKo65zejgoCrBBBAuWoZ+gUBCEAAAhCAgBJAAFU4DxBArWGCAIqXBAQgAAEIQAACpSTAB4xS0q7ctsrpmLnJ33rIqv/+twbeNwPvkzr/s1YiMH/97yrZ9G/H1dS11v/8j3w78P5E6g6qJKkP5UHtBP3d5BSoZaI6Owa1F+bvJgcELa8Om+q4GTZVcgSooLFmBFHqKPfAAw9IsX2lOnvqjdY77LBDQbW2jnsmZ9owzpn5DZuc5cIIoKI4mWgfSuXgqg4teiOzclfB2ocffpiDAAFU0Ayv3L/jSJSO7Vi/psPVtlb425Kyy8c6246Tba4wAijT+uOEE06QMWPG+EZ4zF/D+0UTCrvGePvtt70onSocyqQkhPePP/649OzZMwefqc9RBEtBNslnEORIbYq+sM0228i9994rDRo0CGrO+HcVBJ144ok50VP9RGuZCsLaLlLHDIUeeughOeWUU3L+otFNp0+fLk2aNLFu5pZbbvEiLmWnMFF4TM9F1IhEtp0uR5tJ29t2H5XPxCSAirq3seXtly/qniVT3/PPPy9du3YVFVRmUinFXKZnSKPH6TPhF/HNFCUuarSzKPxdORcy9d3EMygqoV5KolGEslMpeMadu9rf2iiAWrlypXzyySee0PiRRx7xLtbJTkG/25m8pRZAmSJWxn1v+gnBi51zRZkzpmcNAVSUtydlSkmA/f9q2gigSjnraAsCEEAAxRyAAAQgAAEIQMBlAgigCq2DAGoNEwRQLj+69A0CEIAABCBQfQT4gFF9Nk1jROV0zFSBkgqVMunrs++Vtdeqk8gwf1n1qzS88fiaulRYpQKrUiRXHF1Mt83r+C+77DIZOHBgKVD4tuHnwBrVsaGaBVDZENVxQ6MTDBkyRJ577jkjXz9HMBvHPdPNwNrIgw8+6EUuiJJM87DSBFA6X7/77jtRB+bFixeLRldTByJ16FSBWrGEACrKrKmMMgig0rET69d0uNrWCn9bUnb5WGfbcbLNFUYApY6/vXr18hx/M6lYtBJT3X6OsWFFNPPmzZNDDz1UNOpGJkWNcJnNyiQqMtVrWgOq+GbmzJmi/42S8vc7QY7UJiFIlHaDytStW9eLANWqVStj1rC2C2rP5u+6vu7Tp4+o4CA7BQnyTHXnRynL5AkSgmTypTUXi3EoR5uZ/iRlb5t9lImBad7HiawbNN/S2LNk2jQJLqPu3YPGYfq7KfpQMRGh6bmLG3UubL9dORey5Vksyo4patSGG27oiThbtmwZFk1B/jTnrjYWRcwS9bm3fRck8fzoWkfPKfRCli+++MI7p3jjjTe8M6Ply5cXtUvQ73amcKkFUCNHjpRhw4bl9D2JM0ytU+vOTsXqjTJnTMARQMV+PVBBygTY/68GjAAq5YlG9RCAQA4BBFBMCAhAAAIQgAAEXCaAAKrQOgig1jBBAOXyo0vfIAABCEAAAtVHgA8Y1WfTNEZUTsfM/zeuj3yz/IeaYb1x6mjZqt6miQzz86XfyC6396upa9M/bCjvn3FLInUHVeKKo4ufk6jelD5q1KigYaT+d5NDWtRbpH/44Qe5/vrrZcmSJVb9/vbbb72IPdk3WCdxE79V4wlk0n5rRKj+/fsXCHD8HJFsHHjScM4w1em6AEpFThMmTJCpU6d6UQVWrfpNqBnWfAigwhKrnPwIoNKxFevXdLja1gp/W1J2+Vhn23GyzRVGAKV1jh8/vkD0f99993lipPykTsOHHHJIjcNwMcf6sKIKkwgiCQFUfp91TLYCqLjr3ny2QY7UJlvY2j1sPl0jqy1NKaztwrZtyu8nWkqi7kwdttGk0pqLxcZSjjYz/UnK3jb7KBMD09iTcOTPtFWKPUumrXKfcej+V6OfqTA1O/kJVU2CKVuhYFLPZrmZFRuHiaeuATVSULt27QqKmt5jcXiWcu7qYKKIWaI+97bvgigCKBU7aVRwvaBGhU5Bl7EUmwNBv9uZsqUWQJne20m8N8POgbD5/VinccYW9h3FuUVYYrUrP/v/1fZGAFW75j2jhUC5CSCAKrcFaB8CEIAABCAAgWIEEEAV0kEAtYYJAiheHhCAAAQgAAEIlJIAHzBKSbty2yqnY+ahk4bKPxYvqIE3/rBz5Ijt/pQIzEc//IecPPWGmrr+tEULeaL7ZYnUHVSJS44uKpC56667crocVWQUNO6wfx89erQXySg7xb2N3rYPJofRuI6gtm0nmW/KlClyyimn5Ai5tH6dgyeffHJOUzYOPGk4Z1SSAEpvTu7Xr5+8+uqrkcykv7vZojqtBAFUJJQVUQhHonTMxPo1Ha62tcLflpRdPtbZdpxsc4UVQC1cuFAOOugg+eqrr2qa8Iu6M3z4cBkxYkRNvmKO3WFFFWkJQMopgMofU5AjtWl/ZGv3sPlcE0CVauzXXnutF2mqWEprLrrWZqY/YZ9Vv3HY7KNMZdMSQJVyz5IZlwtnHM8//7x07do1Z7+l7/iJEyfKuuuum2OCfNGlrm9UNNKxY8ewr5TI+V1gVqzzJp6nn3666Lskfz1oGssdd9wh+lsZJpVj7mbOR4YOHZrT1SBRTdTn3vZdEEYA9eWXX8rgwYM9gVrUlH9WEfS7nWkHAdRvxIPmjMk2aZyxhZ0DnFuEJVa78rP/X21vBFC1a94zWgiUmwACqHJbgPYhAAEIQAACEChGAAFUIR0EUGuYIIDi5QEBCEAAAhCAQCkJ8AGjlLQrt61yOmZeMvtuGf3a4zXwjt2hrdzcqW8iMM+aPkYeeG92TV39dj9chrXtmUjdQZW45Ohium29UaNG8tRTT0nTpk2DhhLp7/PmzZPTTjtN2rZt6zko7bnnnrLeeusV1GVyuCl263CkzvgUSlsA9dlnn8mYMWO86EEfffSRqNPDNtts4zms1K9fP7GhrFixQtSRd+bMmTl1mqJ82TjwpOGcUQkCKBUt6e3hF154YehoT5tuuqkceOCBnvPXdttt50WV+OKLL2rsgQAqsenuXEU4EqVjEtav6XC1rRX+tqTs8rHOtuNkmyusAOqXX37xBOGPPfZYTROmSDlLly6VI488UubOnVuTr5hjd1hRRVqik3IKoB5//HHp2fO3vVWQI3WpREBqQJcEUKa5ZTvfw+bbY4895OGHH5Z69er5Fk1rLhbraznazPQn7LPqNw6bfZSpbNICqHLsWTLjcuGMw/Q8maIfm/bI22+/vRcBumHDhmEfrcj5XWBWrPMmniZOtvmKtVXOuav9ihLNJ+pzb/susBVAzZgxQ0466aSaCJW2E1J/l1Xwp+cUe+21l6i47cUXX6wpHvS7ncmIAOo34gigbGcf+SqJAPv/1dZCAFVJs5a+QqDyCSCAqnwbMgIIQAACEIBANRNAAFVoXQRQa5gggKrmR5+xQQACEIAABNwjwAcM92ziYo/K6Zg5+/O3peuDl+dgmX/KKGmyYTynlEU/fC273dE/p95Hjv6rtN1qp5KYwCVHF5NjpEK47777PKFGGskkumrWrJlMmjRJmjdvXtPk119/LZ07d5YPPvggpxtnnHGGXHPNNWl0rabOtAVQ77//vhx88MHy/fff17S50UYbiTqvZEQTSQ3QFEnrmGOO8QQ92b8DNg48y5cvlx49esisWbNyulfMkTRoHGpnFQhpFIZM8nP2MTkJ2joG5ffD1uFRnbFuvPFGyb8ROr8+dRDaYost5E9/+pPnQKROpk2aNMkR99kwztQbJm8QY/5eHgIIoNLhzvo1Ha62tcLflpRdPtbZdpxsc4UVQGm9uv5Up9/slC9ueuWVV7w16U8//eRl22qrrbzLAlQsZUq2a4xMWb0cQNfd6pSfSW3atPH6ZrokwJbH008/LUcffXROdlO9pjVH3AsR8vc7QY7USa7xbPkkYbs4bWnZZ555xrNRfoTQuPWayttEuJkzZ44cdthhouLAJOdisfGUo81Mf8I+q37jiLpuT1IAVa49S4aJ6V0adZ8WZ/7bCFlMe/1BgwZ5EXRKmVw6F/Ibt6mP+WdFpmc4zJlNueeujt1m3uQzivrcm1hH/Q1UAXfv3r2LXtKyzjrreOcUu+22m+gaQP+r524qDsykOBfdlFoANXLkSBk2bFgOxijCo3w79O/fX+666y7reqPMGZPt47BP6n3FuUVSJKuzHvb/q+2KAKo65zejgoCrBBBAuWoZ+gUBCEAAAhCAgBJAAFU4DxBArWGCAIqXBAQgAAEIQAACpSTAB4xS0q7ctsrpmKnU9rnrPFnw789rAHbfYT8Z26lfLKBnTh8tk957oaaOFhtvJS+deF2sOsMUdsnRxe/WcY0apBGK/N4TYcabndcvIpE6YeRHP1JHmPPPP98T6mSnUtzOnLYAyiT60TGmITwzOdN06dJFVIi29tpr16C1deAxOQrqnNYIClGSCp8OOugg+eqrr2qKuySAevPNNz1H0B9++KFgeHpj8rnnniu77LKLlYOyLWNtKEzeKNwpkz4BHInSYcz6NR2utrXC35aUXT7W2XacbHNFEUCZ1iEaDeGWW26pWSepo6063GZS0Do5rKji7bff9oTxy5Ytq2nDL0KkLQvNZ7p0wLTGMnGrW7euPPHEE9KqVaswTdbkzWcWJIAyibX2339/L1qTli1VCmu7OP3y2+uo7S+66CJZf/31I1e/aNEiufzyy2tEe5mK8ud2fgOmuahRgdU+aUXGKUebmXEnZW/Te8TmGU5SAFWuPUuGpSvP8LvvviudOnXK2bvlRz8bPny4jBgxomb6B72fIj+IAQVdOhfy66qJZ/575IILLpBx48bVVPG73/3Oi6all4LYpHLPXe1jFDFLkvv1KALCL7/8Uo444oiCC4N0PPrbfd5553mCp2yhk5894ohwSi2AMl3wE1dsuXLlSunVq5cnbs9OxS76iTJnTPzjsLd5vmzycG5hQ6n25mH/v9r2CKBq7zPAyCEAAQhAAAIQgAAEIACBXAIIoApnBAKoNUwQQPG6gAAEIAABCECglAT4gFFK2pXbVrkdMye8NVPOeeaWHIBX7H+i/LlV50hQ/z5vmlw8K/dWzxs69pHeO3eIVF+UQq45uuQ7AOmYGjduLOqQte2220YZom+Z/Bv0Mxn9bgj2uxU9iRteiw0sbQGUn4NFkFNiFGPYOtPYOvCYHE7C3PCcP4bnn39eunbtmnPzvSsCKD/HVHUi0tuB27VrF8ok6qTUoUMH0f9mkp9zpK09QnWAzCUlgCNROrhZv6bD1bZW+NuSssvHOtuOk22uKAIojXTTp08feeihh2qa0chO06dP9yI5LlmyxFunzJ8/3/u7TRSdsKKKf//7314EqAULFtT0QUXqU6dOldatW9sOPyefrmH69u0r99xzT86/q3D7kksuKcirUbAmT56c8+96CUH37t1Dt29a5wYJDEzRUdUOM2fO9I20FbpjFgXC2s6iSt8sKlJSoUb2ulAzJxGJxu+SC13D6txu2bKlsV+mSxpUiKVRanfaKXy0ZJ3b+vx8++23st1220mLFi1kv/32E71EQEV2msrRZmbw+UI9/fcokW1NUdxKKYAq554lwzJpIZu+E7p16+btEXfddVcvYs0BBxzgCTqyL/HIn8imd3q2IMf0bOj+TN+VmTkZ57kOU9a1cyFT34N+I01Ru8NEMHRh7uq4o4hZ8tcHWo/Nc2/ibIpqFCTqUaG2XhiUndZaay3R85rjjz8+1GVGKsDWaIQazSuTgn63M/lKLYAynR+ZLlQK8yzq77BeyvP5579dvhW0DosyZ0x9QgAVxlLkLQcB9v+rqSOAKsfso00IQAACEIAABCAAAQhAwEUCCKAKrYIAag0TBFAuPrL0CQLa9QrjAAAgAElEQVQQgAAEIFC9BPiAUb22TXJk5XbM1LEcPvky+d8v3s0Z1uVte0nf3Q8LNdQxr02Vv86emFNm3y1byuPHDA1VT9zMrjm6mG711TGqM8WQIUNCOU4UY6POM+ecc44nHMlOxW4I9osYlZZAK9OvtAVQ2o7JYUWdTB5//HHRW6qTSH7Or1deeaX065cbSc1WcKNOMRoRSe2ZSXEcTkyOh64IoEwOyTrmqAI8EzsEUEnMdDfrQACVjl1Yv6bD1bZW+NuSssvHOtuOk22uKAIorVvFT6ecckpOM5monPm/3TaRSMOKaHRNpZE0H3vssZw+xBHCmJzStXK/aKOmaFFRhfkmYU+QI7XJkVz7e8cdd4j2I0rSPY6Kb+rUqeOJb1RAsffee8shhxwi9erVM1YZ1nZR+pUpY2IeJFAK055pr6Hli80rv0saokZ7Ne2p8iN7laPNDMekHNhNF07YCCGSigBVzj1LhqWpD7pm0CjPYS+N0Do1Ap3uCbPTiSeeKKNGjQp8DEzv9My8N13IElXsGdiRgAyunQv5ddfEM/NuNl1Yc+2113rCYpvkwtzVfkZ5FyQlXPFbAxQTQPm9N/UZueGGG4qKBE12MUWxC/rdztRTagGUqa9ho47lMzDN46222sqLCKVibFOKMmdM9SQ1j2yeN788nFvEoVf9Zdn/r7YxAqjqn+uMEAIQgAAEIAABCEAAAhCwI4AAqpATAqg1TBBA2T1E5IIABCAAAQhAIBkCfMBIhmO11+KCY+Y73yySjvcNkf/8+nMO7qNa7CuDWh8jzepvVtQMHy/5p4yYM1keWvC/Ofl+X2cdeea4K2XHTZuU1IyuObr4CZOSFuM899xz3i3Oq1atyuEddOOyXzl1nrv77rt9HRjjGLUUAqj33ntPOnfuLOr0k52SHJepDT/nEFsBlMlB1SYagskefs65rgigTDeZ683g6pDXqlWr0FPMFG0NAVRojBVTAEeidEzF+jUdrra1wt+WlF0+1tl2nGxzRRVAmQQ7J5xwgowZM0Yuv/xy0cgMmaSRktS52+9Z0HxRRDQmMYyN2MqPzQMPPFDggN6oUSPPmbdp06YFxUwXIkQV4/iJ/FXsoZFc/NIFF1wg48aNC7VP8KtLLwFQwb/aKjsFifaj2M52fmbn87vkIWhfFKYtvwhTQfPKtFeN2i/T2tcUhawcbSpLU7thI9uaIuRo3aUUQJVzz5KZk34Xb9i8M/PntR9TW6FSsahEWsfQob9dgJMd8S/M85VEXtfOhfzGZOKpwlR9X5999tk5kQaL/c6Y6ndh7vq9C4IuPTGtOaKI/vze1cUEUKbIeToOPR87/PDDQ09Pk8jNVQGUn/gryrtGQf38889y2mmneWLN7NSlSxfRtZlfxDkEUKGnGQUqlAD7/9WGQwBVoROYbkMAAhCAAAQgAAEIQAACiRNAAFWIFAHUGiYIoBJ/3qgQAhCAAAQgAIEiBPiAwfSwIeCCY6b2c+pHr8iJj//mfJjd96P+375y8LatZLdGzaTx+ht5f/rXsu9l/lcfy4xP5slD7+cKnzJl7zr8XDms+V42GBLN46Kji0nwo4Nu1qyZPProo6K3n8ZJn3/+uRxxxBHy8ccf51Sz1lpryZQpU6R9+/a+1fs5JGgBveH2mmuuERWlJJWWL18u5513Xo4jj9Zt48QWpg/qJDZ48GC5+eabC4odcMAB3o33G220ej5HSUuXLpWePXvKrFmzcor7OTDaCqC0MpMz4z777CPqbOt3o37+GHT8ejuxOhblJ1cEUKbnwtYRKH9Mn3zyiRdxQDlnJz8nsTD2iDI/KJM+AQRQ6TBm/ZoOV9ta4W9Lyi4f62w7Tra5ogqgTM72uvbVqC5//vOfZf78+V4XbB2bo4ho/Bygo0Rk9Vt3F4vo5Cc40AhKt912m6yzzjpWZvBr22b9ZIrMoo3qejE/QldQZ1577TU58sgj5YcffsjJGhRVK4rtgvpi+rvfWONEvDKttXX+qOAjPxVrxySG07mvZfQyC9u0ePFiL2qsroEzye8ihnK0qX3SyLu6X8pOGon34Ycftt7TzJ071xMc6B4yO9nsHZOKAFXOPUv2mE1RVKJcqmIaT1ihUr6gUvuhdlVBqwpBMymqaML2OSiWz8VzIb/+5vPU30iN7K3nMfrez6SwkQNdmbtRxCx6nqHzZ/LkyaF+Z7IzRzkT0fKmswL99/vvv987cwiTvvvuOy/S4rx583KKqfBn6tSp0rp166LVlToClHbGJNjS3xc9u9RzqTBJo2/27t274KKmoN/jKHPG1C8iQIWxFnnLQYD9/2rqCKDKMftoEwIQgAAEIAABCEAAAhBwkQACqEKrIIBawwQBlIuPLH2CAAQgAAEIVC8BPmBUr22THJkrjpk6JhVB9XnyJln5S24kqLDjXXftdeSWQwaURfykfXXR0cXvlnTt7w477CD33nuvbLvttmFRe/m//PJLOf7442ucR7MrsXWq9HOm1Lo0YtLYsWNFnaLiJGXwwgsvyIABA+TTTz8tqMrGiS1s+5999pnnMLdw4cKCottss43n8Nm2bVupU6dOqKoXLFjg3WL71ltv5ZQrJjgLI7jxc9I96aST5Lrrrgt0klXW6oB26qmnFjiaaIddEUDp3FXBmP43O2lkg2OPPdbaJt9//73nHDZ79uyCMn4OwWHsYd0RMpaUAAKodHCzfk2Hq22t8LclZZePdbYdJ9tcUQVQWr/Jmfass87yxCMqDtLUokULLwrkxhtvXLRLUUQ0xYTxV1xxhfTr169o1KlMh7766ivR9dhLL72U00cbx2C/qKsqGtLLAYJEUH7ie+2IjQDK79IDbVdFWHqZQrHIW5kB++0bGjduLCo4KbaniWI72/mZnW/YsGE5kcX0b2EFHjbt+gmtikV08osOrBHBdP2+++67BzatttQ5c+edd+bk9Wu3HG1qx/wuAbFd6xfbo9rsHZMSQJVzz5JtYL93cJhLVfzeI2GFSqa537dvX3nwwQdF35OabEWtgRM+YgYXz4X8hpLPU9np79Lo0aNFf78yPJVvx44drYm4MnejillM5Wx+azKA/MQ3+vdiEaCWLVsmRx99tMyZMyeHdVjRtEYjVHGbitlMyUZQZTq3sF0vaZum92CxsWuZb775xjtH04jn2UnXZ7qe02iPNun555/3zmnyxdIa7VvradCggW81UedMfoUIoGwsRZ5yEmD/v5o+AqhyzkLahgAEIAABCEAAAhCAAARcIoAAqtAaCKDWMEEA5dKjSl8gAAEIQAAC1U+ADxjVb+MkRuiSY6aO591vP5PBz98pL3z+TqTh7bfVjjK83UnScpOtI5VPopCrji5+N7/qmNVpUfutt34HOT9mGGUERepIqDeA56emTZt6t25vvbWdLfxuctd6tU9DhgyRM844w+trmKT91LrVufPVV1/1LWrjxBam3UzeYk4vmkeFUOrIog4exaIrqaOhjuPaa68VvX3blPT2fP273uabn8IKbkaNGiUXX3xxQT2HHnqo59DpJ0hTJxsVrKnj56pVq4z9dEUAtXLlSunVq1fOLeHaYXXiU+cuG1HgO++84zkif/DBB8axIoCK8tRURhkEUOnYifVrOlxta4W/LSm7fKyz7TjZ5oojgFIn7IMOOignkoXO94xjt/bh3HPPlUsuuSSwO1FFNMXEFCoa16iZG2ywgbH9ICF/sTVgpkI/0Yr+Xddmuob0a19F/dpHdZI3JRsBlJZ78803vahB+c7I+rc+ffp4/P36oHmKrbtUSNa/f/+i9otqu8BJkZXh66+/ls6dOxesDcMKPGza1HX3CSecIDNnzszJ7heJKZNJncq1j//+979zyqkdb7rpJm9P6HdBgz5L+qyoWDA7BUX+LUebKrbRSGEaxSk7BYnugva5WpfN3jEpAVQ59yz589BPSLnFFlt4e8D99tvPV8jod4mHihqmTZvmXcxim0y/B/nv9LDRvmzbts3n6rmQqf9+v6/ZebfffnvPTg0bNrRFIK7M3ahiFj+RadAlQnHORDJw86Ny6b+rUFUjUu29996BNtB3tf7m5UcMzy4YVQCl7/sJEyZIly5dAvsRRQCllfqdo9n8Tin/cePGia4LdO2T/1t1zz33iJ5rFUtR50x+nQigAqcIGcpMgP3/agMggCrzRKR5CEAAAhCAAAQgAAEIQMAZAgigCk2BAGoNEwRQzjyndAQCEIAABCBQKwjwAaNWmDn2IF1zzMwM6J53npNx85+Ut79ZZDXGnTZtImfsdoicsGN7q/xpZjJ9KFcR0AEHHJBms15EoJ133rloG8VERlpwk0028YRCRx11lO9tqBkhzogRI0QdoEwpjENEdnkVTJ188skFTgqZPHXr1pUePXp4Y1XxQTGxljofqoPOjTfeaIz4lN2u1qPRmDSSVdhoTEFGVQc6vTnZJCbKL6vOHC1btpSddtqp5k96+63aTQVMxZJGyrr77rt9RVRhBVDqqKEOlSYbq331ln6NkrTLLruI/v8qglMnFe3Dt99+W7SvrgigtJOmiBD67+p8e9VVV3k3L+eL7tSRa968eZ4QzE+Mlj1n1UFUbxnOTmHtETTP+HvpCSCASoc569d0uNrWCn9bUnb5WGfbcbLNFUcApesxjQ6iTq+mFCQYyS4TR0Sj0RxUXLJ8+fKCbpjWV3qBgUZ70kg7+ZE/MxUErQGzGyomwtL1sK79VDCi0R1UyP7GG2/IfffdJ48++mhRM9kKoLSSYpcDZBhoFFmNRKR9Uru//PLLXrQuXX+ZUvv27T3brrfeekX7Gcd2tvPUtLZMMxKNRjPSyxTyU5Dgqpgd9IIGvSSgXbt2osIWnQsqPtOxPfDAA8ZLDjSi2vDhw4tG8SpHm3fccYecc845RvPp+lznxD777OPNNX3e1Fl/4sSJOftHnZcqpskWAJZSAFXOPUs+OH2X6v566NChRqZ6HqGXQyhTja6SOTtQpn77Jt2Hq4gzbPKb+5l6VFQ6cODAsNUmlt/lcyHTIIN46jnR4MGDQ/Mp1347u6NRxSwqpNH5PH36dONvtp6H6PmU/mZqUpHfI488Iios0rKZpOvB3//+9zmRwYOiIPmJr/Rdpe98fcfnRzDS5+3999/3zp/83tXZA9GzG72Ip1gqJo5r06aNNG/e3Cuul8fohUXrrrtuTnVRBVD6rtHflKuvvtrYPT277NmzpyfC0t8pTR999JE8/fTTRc+k9L1w9tlnB0acjDpn8juLACr0K4MCJSbA/n81cARQJZ54NAcBCEAAAhCAAAQgAAEIOEsAAVShaRBArWGCAMrZ55aOQQACEIAABKqSAB8wqtKsiQ/KVcfMzEDnLH5Pnln4hrz2zw/l4yX/lO9XLvP+tNG660uz+pvJ7pttJx2b7iKtt7C/LThxiHkVmj6Up92m1m9ze6vmmz9/vidwyr/xO7+P9evX98Qt6gCn6T//+Y/nfLhw4ULfyD6aL6r4KdP+7NmzPSeToP5p/saNG3vOkZtuuqlX/Ndff/XGp04f+Te9+tlgr732kttvv906UlUUW6rzhtpHb6W37VeYdlSMpE4uxSJIRRHcqJPsMcccI3pje5Skc0EdWKdMmZJT3CUBVDGhV6bT+ixkHGo1/5IlS4w4dC6pgE2dlLOT6dmMYo8oNqBMegQQQKXDlvVrOlxta4W/LSm7fKyz7TjZ5oojgNI2VJCsaxBTChMpJK6IJkjwb8tD86nIQNcdjRo1si6m6+Tu3bvnOGJbF16z1tfoFyqIyaQwAihdF6uY6cILLyy6p7DtUxgGcW0X1KdffvnFi2SlDv/ZKcz8Cmoj/++LFi2STp06iUb7yE4arVWd9ps0aWKsMkk7qAhA98BBkXrL0aZGgVIn+WJRUIKYaxQRte2ll15ak7XUAqhy7VlMbHQ/qyICjRgcN6mo5rzzzrOOQp3dnp5LaGS/r776qqAbGilH57/uzcqVXD8Xsn2XaL4wIuH8el2Yu3HELEGXCAXNL41wptGS9AKhF198sSZ7kABK3zkqdFIRp1/Sd+5GG23k/VnP6/wuotEzPT2XUbFhdrIVCZqiUeX3SUVgus7S8WanqAIorUPfNdp2MQZB/LP/HuZ9E2fOZLeJACqMhchbDgLs/1dTRwBVjtlHmxCAAAQgAAEIQAACEICAiwQQQBVaBQHUGiYIoFx8ZOkTBCAAAQhAoHoJ8AGjem2b5Mhcd8xMcqylqqsSHF3U8VEdwT744INEsaizgzphtm3bNla96sR07rnnijqIppX0xli9TVZvuU866pNfn/VGWnW8fPXVVxMZlkbEGjZsmJx66qmBY4gquFFnyt69e+fceG7Teb2ZWJ3i1Pks39nYJQGUjkXnm4ruNMJClKRj1QhfeuOxOjVp1KjspHP5kksuyfm3qPaI0j/KpEMAAVQ6XFm/psPVtlb425Kyy8c6246Tba64Aihd06izvAq881OYyBZJiGg0kpFGPPn0009th1+QT9cdKsgIEp2YGvjss8+89WN2RBvbjpjEIGEEUNqOCmFmzJjhRXX98ccfbZsuyKcRq6677jprBknYrlhn3333XU+M9MMPP+Rks3UyjwJCWaqTvIrK8pM6jevFF34pCTsMGDBALrroItF9iU0qR5v67GukX70oI0zSyxx0v6iRVvKjHpVaAKX9LseexY+XXjyic073QFEu+ND9k75LlG3Uvbif4FD7rPNeIxqtvfbaYUyeaN5KOBfKHnAxnh06dPCi7Nk+5/kgyz1344pZ9PdKzwtM0RuLTRqNTKSRmDQ6kgqPwwigtF5tT6OYaR1Rk4py9SxCxbIHH3ywLFu2+lIpTRo9afz48YHPyZtvvimHHXZYwW9bdp9UiKWcMnvkzN/iCKC0jrjvGq1Do3vfdNNN3tmf314nn2/cOZOpDwFU1JlLuVIRYP+/mjQCqFLNONqBAAQgAAEIQAACEIAABFwngACq0EIIoNYwQQDl+uNL/yAAAQhAAALVRYAPGNVlz7RGg2Nm8mQrxdFFnSnUaXLcuHGJQDj88MPlmmuuEb1tPImkznEvvPCCJ4RKUqilwicdt4pUojrwxBmfjktvEVZnumeeeSbSzfc6Bo0mpY6r6sxhk+IIblasWOE5kA0fPlz0fwelVq1ayc033yx6C3AYh5cweYP6ENbBVceltzKrY8yqVauCqvf+rk6R6rysTqcajUyTigvVsej777+vqcN0638ce1h1jkypE0AAlQ5i1q/pcLWtFf62pOzysc6242SbK64AStdgffv29Zy4s1NY8U7YNYbf+HTtcdddd8nll18eSgTUsWNHufLKK711VpwUtn2NIKHrpP32269ADBKWYabfKn5SAZPuR2zWmJly22+/vYwcOdLri60zs5ZNynZ+3E37wFJEolEhW+fOneWnn37K6ZqtaEHXpddee60XZcN2Hbzzzjt7+xmNwBXGBpkOlrpNnV86z1R0YyPYyd7PaJ/zbVsOAZT2o9R7lqB3zIcffuhFgwpzcUn79u29fVfcd5j2TffTuq/X93t2ChL/BY0rib9XyrlQ9lj9eOpYTj755FhYyjl3kxCzqJBSoxHZzvWM8EjPa0zrl6AIUBnYKgDSiOUqYgrzO6nnc0OHDpXtttvOq0ojrB966KGyYMGCGjsGRQrMNnhQ9Er9HXjkkUekXbt2OfMkqTMe5a/v7/w1XLFJqed9KhbXKHO252aZ+pKYM1oXAqhYrw0Kl4AA+//VkBFAlWCy0QQEIAABCEAAAhCAAAQgUBEEEEAVmgkB1BomCKAq4hmmkxCAAAQgAIGqIcAHjKoxZaoDwTEzebyV5uiizmcaqUedKsI4VGTIqRPm4MGDZffdd4/k/BZkgYxgaPTo0fLoo49aO+Vl16tClSOOOELOOussUTFK1Fumg/oa9u8rV66Ud955x7sp9x//+IdohKivv/66wClPxTUqtjjggAPkkEMOkebNm4ceQxKCG+3vzJkz5f777/eiJX377bc1Q9Z3iTqz6c3I2YxNDi/qhKJiufyUlHOM1hvVwXXp0qWeaEsda9Q22WPUm8qbNm0q++67r6hDUZs2bWTdddfNGYYy6tWrlzz11FM1/66/xxMnTvTKZFIS9gg738ifLAEEUMnyzNTG+jUdrra1wt+WlF0+1tl2nGxzxRVAaTsm5279PZ80aZKst956Vl2Jusbwq1zFGK+//ro8+OCD3jpr4cKFOWtBFb7vvffeXmQhjcDQoEEDq37aZtL29dIBXavMnj07Z+2jbWtkV40GqmKjzBo6f78TVQCV6aP2Yc6cOTJt2jQjg/r163vrXxX0aBSNZs2aRdp3JG27bMa6htToEnPnzs1Bbxthw9Zepny6h9NoWDp/stPvfvc7j+lee+1lVb1ekKFr2IceesiLDqbr1UzSdbCufVTor9GUotogvyOlbjPTnooP9VKKJUuW1HRJRX46PhV66FizfxNdEUBlOluqPYvVxBGR7777TqZOneq9x/L3UPp+aNmypXTt2lW6desmGhUnqaR7ZxX/ZV+YogJJnfcNGzZMqplI9VTauZAOMq5IxgZUOeZuUmIWHd/ixYtl8uTJ3v/p5ScZQaW+I3fZZRdPkHfsscfm/FbHEUBlmGafxeS/n/W8S0WZulbQdYKeG9WrV6/AHCrgyr8AKUyEQv1N0Mhv+hthimCpf9Pf6OyU5BmP1qvz59lnnzX+TikHPa/RdYue/+m6Re0SJSU1ZxBARaFPmVISYP+/mjYCqFLOOtqCAAQgAAEIQAACEIAABFwmgACq0DoIoNYwQQDl8qNL3yAAAQhAAALVR4APGNVn0zRGhGNmGlQrs0513FABjopx1KFAb3NWB4fsW8DVeUAdlvbcc8+ijhVpEdA+vv322zJr1qyifVRnp1133dVz9lMnNnWYjOr4kNZYaku9elNwz549c4YbxsmmtnBinJVHAAFUOjZj/ZoOV9ta4W9Lyi4f62w7TuSCAAQgAAEIRCFgEkD5XbYRpX7KQAACEKh0ApxbVLoF0+0/+//VfBFApTvPqB0CEIAABCAAAQhAAAIQqBwCCKAKbYUAag0TBFCV8yDTUwhAAAIQgEA1EOADRjVYMf0x4JiZPmNagEBtJjBy5EgZNmxYDgKNIKWRrEgQqGQCOBKlYz3Wr+lwta0V/rak7PKxzrbjRC4IQAACEIBAFAJPPPGEHHfccTVFw0Y9i9ImZSAAAQhUEgHOLSrJWqXvK/v/1cwRQJV+7tEiBCAAAQhAAAIQgAAEIOAmAQRQhXZBALWGCQIoNx9aegUBCEAAAhCoVgJ8wKhWyyY7Lhwzk+VJbRCodAL/93//50VsWrBggey2225e9KzWrVtLu3btpG7duqGGt2LFCjnhhBNk5syZNeX+8Ic/yJNPPulF6CJBoJIJ4EiUjvVYv6bD1bZW+NuSssvHOtuOE7kgAAEIQAACYQn88ssv0qdPH3nooYdqinbo0EHuueee0PvWsG2THwIQgEClEODcolIsVZ5+sv9fzR0BVHnmH61CAAIQgAAEIAABCEAAAu4RQABVaBMEUGuYIIBy74GlRxCAAAQgAIFqJsAHjGq2bnJjwzEzOZbUBIFqIKACqO7du8uLL75YM5yNNtpIZsyYIRnHCdtxPvfcc9KtWzdZtWpVTZEWLVqI3tS98cYb21ZDPgg4SQBHonTMwvo1Ha62tcLflpRdPtbZdpzIBQEIQAACEAhL4PXXX/eiCi9fvrym6B133CFHHXVU2KrIDwEIQKBqCXBuUbWmTWRg7P9XY8zs21u33i0RrlQCAQhAAAIQgAAEIAABCECgUgnMmTPf63optS7/47c5dQQiAqg1hijlpHDE9nQDAhCAAAQgAIEyEuADRhnhV1DTOGZWkLHoKgRKRKB///5y11135bR2/vnny5AhQ8T2/OHzzz+XI444Qj7++OOcegYNGiSDBw8u0UhoBgLpEcCRKB22rF/T4WpbK/xtSdnlY51tx4lcEIAABCAAgTAEfv75Zzn77LO9aE+ZtP3228u0adOkYcOGYaoiLwQgAIGqJsC5RVWbN/bg2P+vRpjZt8cGSgUQgAAEIAABCEAAAhCAAASqhEAptS4IoGJOmv/+97//jVmFsXj+ZrmUkyKN8VAnBCAAAQhAAAKVRYAPGJVlr3L1FsfMcpGnXQi4S0AjNB133HE5HVxrrbXkkksukTPPPFPq1q3r23ndXs+dO1dOP/10+fTTT3PyadQndUrbYYcd3B08PYOAJQEciSxBhczG+jUksISzwz9ZoKyzk+VJbRCAAAQgAIEff/xRhg4dKrfffnsOjMsuu0wGDhwIIAhAAAIQyCLAuQXToRgB9v+r6bz00ktMFAhAAAIQgAAEIAABCEAAAhDIIrDPPvuUjAcCqJioEUDFBEhxCEAAAhCAAAScJMAHDCfN4lyncMx0ziR0CAJlJ/Ddd9/JUUcdJfPmzSvoy4YbbijdunWTzp07y4477igqjNL00UcfecKnBx98UN566y3jGG644QY55ZRTyj4+OgCBJAjgSJQExcI6WL+mw9W2VvjbkrLLxzrbjhO5IAABCEAAAiYCGuXp1VdflVatWkmdOnXkk08+kRdffFFWrVqVk12jPz366KOy+eabAxICEIAABLIIcG7BdChGgP0/8wMCEIAABCAAAQhAAAIQgAAEyk0AAVRMCyCAigmQ4hCAAAQgAAEIOEmADxhOmsW5TuGY6ZxJ6BAEnCDw2muvyZFHHik//PBDIv0ZNGiQnHfeebLOOuskUh+VQKDcBHAkSscCrF/T4WpbK/xtSdnlY51tx4lcEIAABCAAAROBkSNHyrBhw4rC0Qs5JkyYIF26dAEiBCAAAQjkEeDcgilRjAD7f+YHBCAAAQhAAAIQgAAEIAABCJSbAAKomBZAABUTIMUhAAEIQAACEHCSAB8wnDSLc53CMdM5k9AhCDhDQCNAacSmTz/9NHKfVPA0atQo6dGjh1r27FIAACAASURBVPj9LkWunIIQKCMBHInSgc/6NR2utrXC35aUXT7W2XacyAUBCEAAAhAwERg/frwMHDiwKJz+/fvL0KFDuWiDKQQBCEDAQIBzC6ZFMQLs/5kfEIAABCAAAQhAAAIQgAAEIFBuAgigYloAAVRMgBSHAAQgAAEIQMBJAnzAcNIsznUKx0znTEKHIOAUgR9//FHGjh0revv2ihUrrPumN3GfcMIJctFFF8nmm29uXY6MEKgUAjgSpWMp1q/pcLWtFf62pOzysc6240QuCEAAAhCAgInAk08+6V2k4ZcuvvhiTyBFlGHmDwQgAAEzAc4tmBnFCLD/Z35AAAIQgAAEIAABCEAAAhCAQLkJIICKaQEEUDEBUhwCEIAABCAAAScJ8AHDSbM41ykcM50zCR2CgJMEfv75Z5kzZ45MmzZNZs6cKYsXL5bly5fX9FWdzrbYYgvZZ599pEuXLrL//vvLH/7wByfHQqcgkAQBHImSoFhYB+vXdLja1gp/W1J2+Vhn23EiFwQgAAEIQMBE4F//+pdcddVV8sQTT8g333zjZdl0003lsMMOk759+8p2220HOAhAAAIQKEKAcwumRzEC7P+ZHxCAAAQgAAEIQAACEIAABCBQbgIIoGJaAAFUTIAUhwAEIAABCEDASQJ8wHDSLM51CsdM50xChyAAAQhAoAII4EiUjpFYv6bD1bZW+NuSssvHOtuOE7kgAAEIQAACEIAABCAAgeQJcG6RPNNqqpH9fzVZk7FAAAIQgAAEIAABCEAAAhCoTAIIoGLaDQFUTIAUhwAEIAABCEDASQJ8wHDSLM51CsdM50xChyAAAQhAoAII4EiUjpFYv6bD1bZW+NuSssvHOtuOE7kgAAEIQAACEIAABCAAgeQJcG6RPNNqqpH9fzVZk7FAAAIQgAAEIAABCEAAAhCoTAIIoGLaDQFUTIAUhwAEIAABCEDASQJ8wHDSLM51CsdM50xChyAAAQhAoAII4EiUjpFYv6bD1bZW+NuSssvHOtuOE7kgAAEIQAACEIAABCAAgeQJcG6RPNNqqpH9fzVZk7FAAAIQgAAEIAABCEAAAhCoTAIIoGLaDQFUTIAUhwAEIAABCEDASQJ8wHDSLM51CsdM50xChyAAAQhAoAII4EiUjpFYv6bD1bZW+NuSssvHOtuOE7kgAAEIQAACEIAABCAAgeQJcG6RPNNqqpH9fzVZk7FAAAIQgAAEIAABCEAAAhCoTAIIoGLaDQFUTIAUhwAEIAABCEDASQJ8wHDSLM51CsdM50xChyAAAQhAoAII4EiUjpFYv6bD1bZW+NuSssvHOtuOE7kgAAEIQAACEIAABCAAgeQJcG6RPNNqqpH9fzVZk7FAAAIQgAAEIAABCEAAAhCoTAIIoGLaDQFUTIAUhwAEIAABCEDASQJ8wHDSLM51CsdM50xChyAAAQhAoAII4EiUjpFYv6bD1bZW+NuSssvHOtuOE7kgAAEIQAACEIAABCAAgeQJcG6RPNNqqpH9fzVZk7FAAAIQgAAEIAABCEAAAhCoTAIIoGLaDQFUTIAUhwAEIAABCEDASQJ8wHDSLM51CsdM50xChyAAAQhAoAII4EiUjpFYv6bD1bZW+NuSssvHOtuOE7kgAAEIQAACEIAABCAAgeQJcG6RPNNqqpH9fzVZk7FAAAIQgAAEIAABCEAAAhCoTAIIoGLaDQFUTIAUhwAEIAABCEDASQJ8wHDSLM51CsdM50xChyAAAQhAoAII4EiUjpFYv6bD1bZW+NuSssvHOtuOE7kgAAEIQAACEIAABCAAgeQJcG6RPNNqqpH9fzVZk7FAAAIQgAAEIAABCEAAAhCoTAIIoGLaDQFUTIAUhwAEIAABCEDASQJ8wHDSLM51CsdM50xChyAAAQhAoAII4EiUjpFYv6bD1bZW+NuSssvHOtuOE7kgAAEIQAACEIAABCAAgeQJcG6RPNNqqpH9fzVZk7FAAAIQgAAEIAABCEAAAhCoTAIIoGLaDQFUTIAUhwAEIAABCEDASQJ8wHDSLM51CsdM50xChyAAAQhAoAII4EiUjpFYv6bD1bZW+NuSssvHOtuOE7kgAAEIQAACEIAABCAAgeQJcG6RPNNqqpH9fzVZk7FAAAIQgAAEIAABCEAAAhCoTAIIoGLaDQFUTIAUhwAEIAABCEDASQJ8wHDSLM51yuSYuXTpUuf6SYcgAAEIQAAC5SZQr169mi7gSJSONVi/psPVtlb425Kyy8c6244TuSAAAQhAAAIQgAAEIACBZAhwbpEMx9pQC/v/2mBlxggBCEAAAhCAAAQgAAEIQMBtAgigYtoHAVRMgBSHAAQgAAEIQMBJAnzAcNIsznXK5JiZcep2rrN0CAIQgAAEIFBGAu+//35N6wig0jEE69d0uNrWCn9bUnb5WGfbcSIXBCAAAQhAAAIQgAAEIJAMAc4tkuFYG2ph/18brMwYIQABCEAAAhCAAAQgAAEIuE0AAVRM+yCAigmQ4hCAAAQgAAEIOEmADxhOmsW5TpkcM/fcc0/n+kmHIAABCEAAAuUm8Oqrr9Z0AQFUOtZg/ZoOV9ta4W9Lyi4f62w7TuSCAAQgAAEIQAACEIAABJIhwLlFMhxrQy3s/2uDlRkjBCAAAQhAAAIQgAAEIAABtwkggIppHwRQMQFSHAIQgAAEIAABJwnwAcNJszjXKZNjpnOdpEMQgAAEIAABxwgggErHI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FY6ZzJqFDEIAABCBQAQRwJErHSKxf0+FqWyv8bUnZ5WOdbceJXBCAAAQgAAEIQAACEIBA8gQ4t0ieaTXVyP6/mqzJWCAAAQhAAAIQgAAEIAABCFQmAQRQMe2GAComQIpDAAIQgAAEIOAkAT5gOGkW5zq15ZZbyq+//irvvPOOrL322s71jw5BAAIQgAAEXCPwyy+/yI477ih16tSRL774wrXuVXR/WL+W13zwT5Y/6+xkeVIbBCAAAQhAAAIQgAAEIGBHgHMLO061ORf7/9psfcYOAQhAAAIQgAAEIAABCEDADQIIoGLaAQFUTIAUhwAEIAABCEDASQJ8wHDSLM51ao899pDFixfLU089JU2aNHGuf3QIAhCAAAQg4BqBRYsWyUEHHSRbbLGFzJ0717XuVXR/WL+W13zwT5Y/6+xkeVIbBCAAAQhAAAIQgAAEIGBHgHMLO061ORf7/9psfcYOAQhAAAIQgAAEIAABCEDADQIIoGLaAQFUTIAUhwAEIAABCEDASQJ8wHDSLM516qSTTpIZM2bI8OHDpVu3bs71jw5BAAIQgAAEXCMwZcoUGTx4sBx88MFy5513uta9iu4P69fymg/+yfJnnZ0sT2qDAAQgAAEIQAACEIAABOwIcG5hx6k252L/X5utz9ghAAEIQAACEIAABCAAAQi4QQABVEw7IICKCZDiEIAABCAAAQg4SYAPGE6axblOTZgwQQYNGiRt27aVW2+91bn+0SEIQAACEICAawROP/10mT17towYMUJ69+7tWvcquj+sX8trPvgny591drI8qQ0CEIAABCAAAQhAAAIQsCPAuYUdp9qci/1/bbY+Y4cABCAAAQhAAAIQgAAEIOAGAQRQMe2AAComQIpDAAIQgAAEIOAkAT5gOGkW5zq1bNky+eMf/ygrVqyQ22+/Xdq0aeNcH+kQBCAAAQhAwBUCL774opx66qlSt25defPNN2X99dd3pWtV0Q/Wr+U1I/yT5c86O1me1AYBCEAAAhCAAAQgAAEIBBPg3CKYETlE2P8zCyAAAQhAAAIQgAAEIAABCECg3AQQQMW0AAKomAApDgEIQAACEICAkwT4gOGkWZzs1A033CDXXHONNGvWTCZNmoQzt5NWolMQgAAEIFBuAipm6N69u3z88cdywQUXyDnnnFPuLlVd+6xfy2tS+CfPn3V28kypEQIQgAAEIAABCEAAAhAwE+DcgplhS4D9vy0p8kEAAhCAAAQgAAEIQAACEIBAWgQQQMUkiwAqJkCKQwACEIAABCDgJAE+YDhpFmc71bVrV3n55ZeldevWctNNN0m9evWc7SsdgwAEIOA6gVtuuUWOO+442WCDDVzvKv2zJLB06VIZMGCAzJkzR/bee2955JFHLEuSLQwB1q9haCWfF/7JM9UaWWenw5VaIQABCEAAAhCAAAQgAIHfCHBuwWwIQ4D9fxha5IUABCAAAQhAAAIQgAAEIACBNAgggIpJFQFUTIAUhwAEIAABCEDASQJ8wHDSLM526osvvpAePXp4US2aNm0qgwYNkvbt2zvbXzoGAQhAwGUCK1askP32209OPfVUOf3002Xttdd2ubv0LYDAc889JyNGjJCFCxd60RLvv/9+2XLLLeGWAgHWrylADVEl/EPACpGVdXYIWGSFAAQgAAEIQAACEIAABEIT4NwiNLJaX4D9f62fAgCAAAQgAAEIQAACEIAABCBQdgIIoGKaAAFUTIAUhwAEIAABCEDASQJ8wHDSLE53avHixV50i5deesnr51577SWdOnWS3XbbTTbbbDOpU6eO0/2ncxCAAARcIjBu3Di57bbbZOONN5YTTzxRjj/+eJe6R1+KEPj111/ln//8p8yfP1+mT58ur7zyipd7n3328aIkbrHFFvBLiQDr15TAWlYLf0tQEbKxzo4AjSIQgAAEIAABCEAAAhCAgJEA5xZMjLgE2P/HJUh5CEAAAhCAAAQgAAEIQAACEIhLAAFUTIIIoGICpDgEIAABCEAAAk4S4AOGk2apiE6NHj1axowZI0uWLKmI/tJJCEAAAhCAQJoE6tevL3379pV+/fql2Qx1iwjr1/JOA/inz591dvqMaQECEIAABCAAAQhAAAK1jQDnFrXN4vHHy/4/PkNqgAAEIAABCEAAAhCAAAQgAIF4BBBAxeMnCKBiAqQ4BCAAAQhAAAJOEuADhpNmqZhO/fLLLzJlyhSZNWuWvPPOO/L111+L3ixJggAEIAABewIrV66Un376KafAWmutJb///e9lnXXWsa+InCUloBEPGzZsKDvuuKPsv//+0q1bN1l77bVL2ofa2hjr1/JaHv6l4c86uzScaQUCEIBA0gRWrVoly5Ytq1kX6ppR1/UkCEAAAhCAQKkJcG5RauLV1x77/+qzKSOCAAQgAAEIQAACEIAABCBQaQQQQMW0GAKomAApDgEIQAACEICAkwT4gOGkWegUBP4/e3cCJWdVJoz/OQRkCZus03w2ODKC2yebtNgiAqOyCAykgchiQATEIBDtZhlBRQ46LN0SCR5kC2vAhHTigAZGkW2kjY3ygY6DOKIj7Uw7LIosgizJ/7x1/qlJdbrTy1tV7+2q33sOB+1+773P/T1vV9+i7tOXAAECTSTwX//1X/Ge97xn2BnvtNNOpVOFPvrRjzaRiKkSWL2A9WuxTwj/Yv2NToAAAQJpC/T19UVHR0c5yNbW1ujv7087aNERIECAAAECBIYR8P7fY0GAAAECBAgQIECAAAECRQsogMqZAQVQOQE1J0CAAAECBJIU8AFGkmkRFAECBAg0mcBZZ50V119//Yizfv/73x8zZ86Mvffeu8lkTJfAqgLWr8U+FfyL9Tc6AQIECKQt0N3dHT09PeUgOzs7o6urK+2gRUeAAAECBAgQGEbA+3+PBQECBAgQIECAAAECBAgULaAAKmcGFEDlBNScAAECBAgQSFLABxhJpkVQBAgQINBkAr/+9a/jAx/4wKiz/tCHPlQ6EWq33XYb9V43EGhUAevXYjPLv1h/oxMgQIBA2gLZ6U/ZKVArLgVQaedLdAQIECBAgMDIAt7/ezoIECBAgAABAgQIECBAoGgBBVA5M6AAKieg5gQIECBAgECSAj7ASDItgiJAgACBJhQ47bTTYsGCBWOa+YEHHlgqhNphhx3GdL+bCDSSgPVrsdnkX6y/0QkQIEAgbYGWlpaKAAcHB9MOWHQECBAgQIAAgREEvP/3aBAgQIAAAQIECBAgQIBA0QIKoHJmQAFUTkDNCRAgQIAAgSQFfICRZFoERYAAAQJNKPCzn/0s9tlnn4qZZ4VOt99++4gahx9+eKkQarvttmtCMVNuVgHr12Izz79Yf6MTIECAQLoCAwMD0dbWVg6wtbU1+vv70w1YZAQIECBAgACB1Qh4/+/xIECAAAECBAgQIECAAIGiBRRA5cyAAqicgJoTIECAAAECSQr4ACPJtAiKAAECBJpU4IQTTojvfOc75dnvueeekZ0M9Y1vfCPuuuuuEVWOOeaYUiFUtsnSRaDRBaxfi80w/2L9jU6AAAEC6Qp0d3dHT09POcD29vbo7e1NN2CRESBAgAABAgRWI+D9v8eDAAECBAgQIECAAAECBIoWUACVMwMKoHICak6AAAECBAgkKeADjCTTIigCBAgQaFKBH//4x3HwwQdXzD7bNJltnrznnntKhVAPPPDAiDonnXRSqRBqs802a1JB024GAevXYrPMv1h/oxMgQIBAugJDC6A6Ozujq6sr3YBFRoAAAQIECBBYjYD3/x4PAgQIECBAgAABAgQIEChaQAFUzgwogMoJqDkBAgQIECCQpIAPMJJMi6AIECBAoIkFjj766PjBD35QFthvv/1i7ty55f+/ZMmSUiHUQw89NKzS2muvHTNnziwVQk2dOrWJJU29UQWsX4vNLP9i/Y1OgAABAukKdHR0RF9fXznAFX/IIN2IRUaAAAECBAgQGFnA+39PBwECBAgQIECAAAECBAgULaAAKmcGFEDlBNScAAECBAgQSFLABxhJpkVQBAgQINDEAvfee28cccQRFQJZ0dNOO+1U8bWFCxeWCqF++ctfDqu18cYbl4qgsmKoNdZYo4lFTb3RBKxfi80o/2L9jU6AAAEC6Qq0tLRUBDc4OJhusCIjQIAAAQIECIwi4P2/R4QAAQIECBAgQIAAAQIEihZQAJUzAwqgcgJqToAAAQIECCQp4AOMJNMiKAIECBBocoGhfz1+2rRppWKn4a4bb7yx9L3f/e53w34/24iZFUJ98pOfbHJV028UAevXYjPJv1h/oxMgQIBAmgIDAwPR1tZWDq61tTX6+/vTDFZUBAgQIECAAIExCHj/PwYktxAgQIAAAQIECBAgQIBATQUUQOXkVQCVE1BzAgQIECBAIEkBH2AkmRZBESBAgECTC9xxxx1x3HHHVSjcc8898ba3vW1EmSuvvLJUCPXkk08Oe89b3vKWUiHUkUce2eS6pj/ZBaxfi80g/2L9jU6AAAECaQp0d3dHT09PObjp06fH7Nmz0wxWVAQIECBAgACBMQh4/z8GJLcQIECAAAECBAgQIECAQE0FFEDl5FUAlRNQcwIECBAgQCBJAR9gJJkWQREgQIAAgdh///3j//2//1eWOOqooyLbWLm667XXXisVQWX/PP/888Pe+s53vrNUCHXIIYdQJjApBaxfi00b/2L9jU6AAAECaQoMLYDq7OyMrq6uNIMVFQECBAgQIEBgDALe/48ByS0ECBAgQIAAAQIECBAgUFMBBVA5eRVA5QTUnAABAgQIEEhSwAcYSaZFUAQIECBAIBYtWlQqVFr5Wrp0aWyzzTaj6mTFT1kR1GWXXRavv/76sPe/5z3vKfW/7777jtqfGwikJGD9Wmw2+Bfrb3QCBAgQSFOgpaWlIrDe3t5ob29PM1hRESBAgAABAgTGIOD9/xiQ3EKAAAECBAgQIECAAAECNRVQAJWTVwFUTkDNCRAgQIAAgSQFfICRZFoERYAAAQIESgJ77bVX/PKXvyxrnHDCCXHeeeeNWefJJ58sFUFdddVVI7bZY489YubMmfHBD35wzP26kUCRAtavRepH8C/W3+gECBAgkJ7AwMBAtLW1VQQ2ODiYXqAiIkCAAAECBAiMQ8D7/3FguZUAAQIECBAgQIAAAQIEaiKgAConqwKonICaEyBAgAABAkkK+AAjybQIigABAgQIfCzS3AAAIABJREFUlARuuummOP3008sa2e/thx9+OLbYYotxCf3nf/5n6USorL+Rrn322ad0ItSuu+46rr7dTKDeAtav9RavHI9/sf5GJ0CAAIH0BPr6+qKjo6McWGtra/T396cXqIgIECBAgAABAuMQ8P5/HFhuJUCAAAECBAgQIECAAIGaCCiAysmqAConoOYECBAgQIBAkgI+wEgyLYIiQIAAAQJlgd122y1+97vflf//qaeeGv/4j/84IaFHH320VAjV29s7YvuDDz64VAj1rne9a0JjaESg1gLWr7UWXn3//Iv1NzoBAgQIpCfQ3d0dPT095cA6Ozujq6srvUBFRIAAAQIECBAYh4D3/+PAcisBAgQIECBAgAABAgQI1ERAAVROVgVQOQE1J0CAAAECBJIU8AFGkmkRFAECBAgQKAtcddVV8cUvfrH8/9dbb7145JFHYv3115+w0kMPPVQqhFqyZMmIfRxxxBGlQqhtt912wuNoSKAWAtavtVAde5/8x27lTgIECBBoDoHs9KfsFKgVlwKo5si7WRIgQIAAgUYX8P6/0TNsfgQIECBAgAABAgQIEEhfQAFUzhwpgMoJqDkBAgQIECCQpIAPMJJMi6AIECBAgEBZYPny5bHDDjvEU089Vf7amWeeGbNmzcqt9MADD5QKoe65554R+zruuONKhVBbbbVV7vF0QKAaAtav1VCceB/8J26nJQECBAg0pkBLS0vFxLLTVtvb2xtzsmZFgAABAgQINI2A9/9Nk2oTJUCAAAECBAgQIECAQLICCqBypkYBVE5AzQkQIECAAIEkBXyAkWRaBEWAAAECBCoELr300vinf/qn8tc23XTT0ilQU6ZMqYrUXXfdVSqEWrp06bD9ZeuFmTNnlgqh3vjGN1ZlTJ0QmKiA9etE5arTjn91HPVCgAABAo0hMDAwEG1tbeXJtLa2Rn9/f2NMziwIECBAgACBphbw/r+p02/yBAgQIECAAAECBAgQSEJAAVTONCiAygmoOQECBAgQIJCkgA8wkkyLoAgQIECAQIXAX/7yl9IpUC+88EL56+eee2586lOfqqrUbbfdViqE+tnPfjZsv+utt16pCCorhlpnnXWqOrbOCIxVwPp1rFK1uY9/bVz1SoAAAQKTU2D+/PkVJ7NmJz9lJ0C5CBAgQIAAAQKTXcD7/8meQfETIECAAAECBAgQIEBg8gsogMqZQwVQOQE1J0CAAAECBJIU8AFGkmkRFAECBAgQWEXgwgsvjNmzZ5e/Xsu/Lp9t5MwKof7jP/5j2ExkJ1BlhVCf/vSnZYpA3QWsX+tOXjEg/2L9jU6AAAECaQl0d3dHT09POajOzs7o6upKK0jRECBAgAABAgQmIOD9/wTQNCFAgAABAgQIECBAgACBqgoogMrJqQAqJ6DmBAgQIECAQJICPsBIMi2CIkCAAAECqwg888wzpVOgXn/99fL3sqKoGTNm1EzruuuuKxVC/f73vx92jDe96U2lQqhjjz22ZjHomMBQAevXYp8J/sX6G50AAQIE0hLo6OiIvr6+clDZ6U/ZKVAuAgQIECBAgMBkF/D+f7JnUPwECBAgQIAAAQIECBCY/AIKoHLmUAFUTkDNCRAgQIAAgSQFfICRZFoERYAAAQIEhhU499xz44orrih/b7vttov77ruv5lqXX355qRAqK8Ia7nrrW99aKoSaPn16zWMxAAHr12KfAf7F+hudAAECBNISaGlpqQhocHAwrQBFQ4AAAQIECBCYoID3/xOE04wAAQIECBAgQIAAAQIEqiagAConpQKonICaEyBAgAABAkkK+AAjybQIigABAgQIDCswMDAQbW1tFd+79NJL47DDDqu52F//+tdSEdRll10WL7300rDjvfvd7y4VQh100EE1j8cAzStg/Vps7vkX6290AgQIEEhHYOjavLW1Nfr7+9MJUCQECBAgQIAAgRwC3v/nwNOUAAECBAgQIECAAAECBKoioAAqJ6MCqJyAmhMgQIAAAQJJCvgAI8m0CIoAAQIECIwocOaZZ8YNN9xQ/v4OO+wQd955Z93Enn322VIRVFYMNdK12267xcyZM+PDH/5w3eIyUPMIWL8Wm2v+xfobnQABAgTSEeju7o6enp5yQNlpqLNnz04nQJEQIECAAAECBHIIeP+fA09TAgQIECBAgAABAgQIEKiKgAKonIwKoHICak6AAAECBAgkKeADjCTTIigCBAgQIDCiwK9+9av44Ac/WPH9q6++Oj760Y/WVe2///u/S0VQc+fOHXHcvfbaq1QItfvuu9c1NoM1toD1a7H55V+sv9EJECBAIB2BoQVQnZ2d0dXVlU6AIiFAgAABAgQI5BDw/j8HnqYECBAgQIAAAQIECBAgUBUBBVA5GRVA5QTUnAABAgQIEEhSwAcYSaZFUAQIECBAYLUCp5xySixcuLB8T3bi0uLFiwtRe/zxx0uFULfccsuI4++///5x8sknx84771xIjAZtLAHr12Lzyb9Yf6MTIECAQDoCbW1tMTAwUA6ot7c32tvb0wlQJAQIECBAgACBHALe/+fA05QAAQIECBAgQIAAAQIEqiKgAConowKonICaEyBAgAABAkkK+AAjybQIigABAgQIrFbgkUceiX333bfinnnz5sXee+9dmNy//du/lQqhvv3tb48YQ0dHR6kQ6u1vf3thcRp48gtYvxabQ/7F+hudAAECBNIQyAqfsgKola/BwcE0ghMFAQIECBAgQKAKAt7/VwFRFwQIECBAgAABAgQIECCQS0ABVC6+CAVQOQE1J0CAAAECBJIU8AFGkmkRFAECBAgQGFXg+OOPj+9+97vl+/baa6+4+eabR21X6xsefPDBUiHUv/zLv4w41NFHH10qhHrzm99c63D034AC1q/FJpV/sf5GJ0CAAIE0BPr6+iIr7l9xtba2Rn9/fxrBiYIAAQIECBAgUAUB7/+rgKgLAgQIECBAgAABAgQIEMgloAAqF58CqJx8mhMgQIAAAQKJCvgAI9HECIsAAQIECIwisHTp0jjkkEMq7lq0aFG8733vS8Lu/vvvj8suuyz+9V//dcR4TjjhhFIh1JZbbplEzIKYHALWr8XmiX+x/kYnQIAAgTQEuru7o6enpxxMZ2dndHV1pRGcKAgQIECAAAECVRDw/r8KiLogQIAAAQIECBAgQIAAgVwCCqBy8SmAysmnOQECBAgQIJCogA8wEk2MsAgQIECAwBgEjjrqqLj77rvLd+6///5xzTXXjKFl/W658847SydC/eQnPxl20DXXXDNmzpxZKoTacMMN6xeYkSatgPVrsanjX6y/0QkQIEAgDYHs9KfsFKgVlwKoNPIiCgIECBAgQKB6At7/V89STwQIECBAgAABAgQIECAwMQEFUBNzK7davnz58pxdDNu8paWl4uuDg4O1GEafBAgQIECAAIFhBXyA4cEgQIAAAQKTV+Cee+6JI488smICd9xxR+y4447JTWrx4sWlQqhf/OIXw8a2wQYblIqgsmKotdZaK7n4BZSOgPVrsbngX6y/0QkQIEAgDYGhn+319vZGe3t7GsGJggABAgQIECBQBQHv/6uAqAsCBAgQIECAAAECBAgQyCWgACoXnxOgcvJpToAAAQIECCQq4AOMRBMjLAIECBAgMEaBadOmxY9+9KPy3YceemjMmTNnjK3rf9vNN99cKoT6zW9+M+zgW2yxRakQ6sQTT6x/cEacFALWr8WmiX+x/kYnQIAAgeIFBgYGoq2trRxIa2tr9Pf3Fx+YCAgQIECAAAECVRTw/r+KmLoiQIAAAQIECBAgQIAAgQkJKICaENv/NnICVE5AzQkQIECAAIEkBXyAkWRaBEWAAAECBMYs8N3vfjeOP/74ivvvvffe2H777cfcRxE3XnPNNaVCqJFOwt5mm21KhVAf//jHiwjPmAkLWL8Wmxz+xfobnQABAgSKF5g/f37MmjWrHIgCqOJzIgICBAgQIECg+gLe/1ffVI8ECBAgQIAAAQIECBAgMD4BBVDj81rlbgVQOQE1J0CAAAECBJIU8AFGkmkRFAECBAgQGJfAfvvtFw8//HC5TVY0dNFFF42rjyJuXr58eakIKvvn2WefHTaEt73tbaVCqOxkKxeBTMD6tdjngH+x/kYnQIAAgeIFuru7o6enpxxIZ2dndHV1FR+YCAgQIECAAAECVRTw/r+KmLoiQIAAAQIECBAgQIAAgQkJKICaENv/NlIAlRNQcwIECBAgQCBJAR9gJJkWQREgQIAAgXEJLFy4ME455ZSKNv39/ZH9NfrJcP3lL38pFUFddtll8corr1SEfNBBB8UVV1wxGaYhxjoJWL/WCXqEYfgX6290AgQIECheoKOjI/r6+sqBzJ49O6ZPn158YCIgQIAAAQIECFRRwPv/KmLqigABAgQIECBAgAABAgQmJKAAakJs/9tIAVROQM0JECBAgACBJAV8gJFkWgRFgAABAgTGLbDnnnvGY489Vm534oknxpe//OVx91NEg5///Odx7LHHxn//939XDJ9tLs2KolwEVhawfi32eeBfrL/RCRAgQKB4gZaWloogBgcHiw9KBAQIECBAgACBKgt4/19lUN0RIECAAAECBAgQIECAwLgFFECNm6yygQKonICaEyBAgAABAkkK+AAjybQIigABAgQIjFvgxhtvjDPOOKPcbo011ohHHnkkNttss3H3Vc8GP/3pT0vFT08//XTFsEcccUR87Wtfq2coxpokAtavxSaKf7H+RidAgACBYgUGBgaira2tHER24mp28qqLAAECBAgQINBoAt7/N1pGzYcAAQIECBAgQIAAAQKTT0ABVM6cKYDKCag5AQIECBAgkKSADzCSTIugCBAgQIDAhASyzZjZpswV12mnnRZnnXXWhPqqR6OlS5fGMcccE88991zFcNnXLrjggnqEYIxJKGD9WmzS+Bfrb3QCBAgQKFagu7s7enp6ykG0t7dHb29vsUEZnQABAgQIECBQAwHv/2uAqksCBAgQIECAAAECBAgQGJeAAqhxca16swKonICaEyBAgAABAkkK+AAjybQIigABAgQITEjgyiuvjC996Uvltuuvv348/PDDMXXq1An1V8tG999/f6n46eWXX64Y5oQTTojzzjuvlkPre5ILWL8Wm0D+xfobnQABAgSKFRhaANXZ2RldXV3FBmV0AgQIECBAgEANBLz/rwGqLgkQIECAAAECBAgQIEBgXAIKoMbFterNCqByAmpOgAABAgQIJCngA4wk0yIoAgQIECAwIYFly5bFDjvsEE8//XS5fXYCVHYSVErXXXfdFccee2y8/vrrFWHNnDkzvvCFL6QUqlgSFLB+LTYp/Iv1NzoBAgQIFCvQ0dERfX195SCy05+yU6BcBAgQIECAAIFGE/D+v9Eyaj4ECBAgQIAAAQIECBCYfAIKoHLmTAFUTkDNCRAgQIAAgSQFfICRZFoERYAAAQIEJizw9a9/PS644IJy+80337x0CtQaa6wx4T6r2XDJkiXxyU9+cpUuZ82aFWeeeWY1h9JXgwpYvxabWP7F+hudAAECBIoTGBgYiLa2tooABgcHiwvIyAQIECBAgACBGgp4/19DXF0TIECAAAECBAgQIECAwJgEFECNiWnkmxRA5QTUnAABAgQIEEhSwAcYSaZFUAQIECBAYMICL7zwQuy4447x4osvlvv48pe/HCeeeOKE+6xWw29/+9vx6U9/epXuzjjjjPjsZz9brWH00+AC1q/FJph/sf5GJ0CAAIHiBIYWQLW2tkZ/f39xARmZAAECBAgQIFBDAe//a4irawIECBAgQIAAAQIECBAYk4ACqDExjXyTAqicgJoTIECAAAECSQr4ACPJtAiKAAECBAjkEshOgMpOglpxbb311vHjH/84V595G996661x6qmnrtLNOeecEyeffHLe7rVvIgHr12KTzb9Yf6MTIECAQHEC3d3d0dPTUw5g+vTpMXv27OICMjIBAgQIECBAoIYC3v/XEFfXBAgQIECAAAECBAgQIDAmAQVQY2Ia+SYFUDkBNSdAgAABAgSSFPABRpJpERQBAgQIEMgl8NRTT5VOgVq2bFm5n4svvjiOPvroXP1OtPG8efOiq6trleapnEw10XlpV4yA9Wsx7itG5V+sv9EJECBAoDiBWbNmxfz588sBdHZ2DrvGLS5CIxMgQIAAAQIEqifg/X/1LPVEgAABAgQIECBAgAABAhMTUAA1MbdyKwVQOQE1J0CAAAECBJIU8AFGkmkRFAECBAgQyC3wpS99Ka688spyP9tvv33ce++9ufsdbwfXXnttfP7zn1+l2T/90z/FscceO97u3E8grF+LfQj4F+tvdAIECBAoTqClpaVi8N7e3mhvby8uICMTIECAAAECBGoo4P1/DXF1TYAAAQIECBAgQIAAAQJjElAANSamkW9SAJUTUHMCBAgQIEAgSQEfYCSZFkERIECAAIHcAk888US8973vrejnsssui46Ojtx9j7WDK664Is4999xVbu/p6YkjjzxyrN24j0CFgPVrsQ8E/2L9jU6AAAECxQgMDAxEW1tbxeCDg4PFBGNUAgQIECBAgEAdBLz/rwOyIQgQIECAAAECBAgQIEBgtQIKoHI+IAqgcgJqToAAAQIECCQp4AOMJNMiKAIECBAgUBWB008/PW666aZyXzvuuGPccccdVel7tE7mzJkTX/3qV1e5Lfv6oYceOlpz3ycwooD1a7EPB/9i/Y1OgAABAsUI9PX1VfwhgdbW1ujv7y8mGKMSIECAAAECBOog4P1/HZANQYAAAQIECBAgQIAAAQKrFVAAlfMBUQCVE1BzAgQIECBAIEkBH2AkmRZBESBAgACBqgg89thjseeee1b0dc0118T+++9flf5H6uRrX/taXHzxxat8OzsR6qCDDqrp2DpvfAHr12JzzL9Yf6MTIECAQDEC3d3dkZ1iuuLq7OyMrq6uYoIxKgECBAgQIECgDgLe/9cB2RAECBAgQIAAAQIECBAgsFoBBVA5HxAFUDkBNSdAgAABAgSSFPABRpJpERQBAgQIEKiawGc+85no7e0t9/e+970vFi1aVLX+h3Z0wQUXxNe//vVV+p87d27st99+NRtXx80jYP1abK75F+tvdAIECBAoRqCjoyOyU6BWXAqgismDUQkQIECAAIH6CXj/Xz9rIxEgQIAAAQIECBAgQIDA8AIKoHI+GQqgcgJqToAAAQIECCQp4AOMJNMiKAIECBAgUDWBhx9+eJXCo5tvvjn22muvqo2xoqPzzjsvLr/88op+11xzzbjuuuvi7//+76s+ng6bU8D6tdi88y/W3+gECBAgUIxAS0tLxcCDg4PFBGJUAgQIECBAgECdBLz/rxO0YQgQIECAAAECBAgQIEBgRAEFUDkfDgVQOQE1J0CAAAECBJIU8AFGkmkRFAECBAgQqKrAJz/5yViyZEm5z6wY6aabbqrqGOecc05cc801FX2uvfbaceONN8YHPvCBqo6ls+YWsH4tNv/8i/U3OgECBAjUX2BgYCDa2trKA7e2tkZ/f3/9AzEiAQIECBAgQKCOAt7/1xHbUAQIECBAgAABAgQIECAwrIACqJwPhgKonICaEyBAgAABAkkK+AAjybQIigABAgQIVFWgr68vOjo6KvpcvHhx7LbbblUZ54wzzigVOg29pkyZEtdff73Tn6qirJMVAtavxT4L/Iv1NzoBAgQI1F+gu7s7enp6ygO3t7dHb29v/QMxIgECBAgQIECgjgLe/9cR21AECBAgQIAAAQIECBAgMKyAAqicD4YCqJyAmhMgQIAAAQJJCvgAI8m0CIoAAQIECFRd4Mgjj4x77rmn3O8BBxwQV111Ve5xPvvZz8a3vvWt1fYzb9682HvvvXOPpQMCmYD1a7HPwfrrrx8vvvjiKkH84Q9/iC233LLY4IxOgAABAgRqIDC0AKqzszO6urpqMJIuCRAgQIAAAQJpCGTv8VtaWlYJJvtvAs8//3waQYqCAAECBAgQIECAAAECBBpeQAFUzhQrgMoJqDkBAgQIECCQpIANpEmmRVAECBAgQKDqAj/4wQ/i6KOPruj3zjvvjB122GHCY5188smxaNGiivabbrpp/OlPf4ply5aVv7722muXiqSqdeLUhAPWsCEErF+LTeO2224bv/nNb1YJIns92WeffYoNzugECBAgQKAGAtlJqtmJqiuu7PSn7BQoFwECBAgQIECgUQWWLFkSH/3oR1eZ3lvf+tb41a9+1ajTNi8CBAgQIECAAAECBAgQSExAAVTOhCiAygmoOQECBAgQIJCkgA2kSaZFUAQIECBAoCYChxxySCxdurTc92GHHRaXXnrphMY64YQT4jvf+U5F27/927+N6667Lh599NGYOXNmRRHUuuuuG7feemvssssuExpPIwIrBKxfi30W3v/+91dsAl8RzQUXXBBnnnlmscEZnQABAgQI1EBg6OkHg4ODNRhFlwQIECBAgACBdAS+8pWvxDnnnLNKQHvssUfcd9996QQqEgIECBAgQIAAAQIECBBoaAEFUDnTqwAqJ6DmBAgQIECAQJICNpAmmRZBESBAgACBmghkBUtZ4dLK1/333x/ZX28dz3XMMcfE9773vYom22+/fan46c1vfnPp6wsXLoxTTz01li9fXr5v6tSppROj3v3ud49nOPcSqBCwfi32gfjc5z4Xl1xyySpBZD/7P/vZz2KDDTYoNkCjEyBAgACBKgoMDAxEW1tbucfW1tbo7++v4gi6IkCAAAECBAikJfDss8/Gu971rviv//qvVQI7/fTT46KLLkorYNEQIECAAAECBAgQIECAQMMKKIDKmVoFUDkBNSdAgAABAgSSFLCBNMm0CIoAAQIECNRMYN99941HHnmk3P+MGTPiwgsvHNN4r7zySmTFT/fee2/F/f/3//7fUvHTVlttVfH1efPmRVdXV8XXNtxww1i8eHG84x3vGNOYbiIwVMD6tdhnIjtF7n3ve9+wQWSnzGVFji4CBAgQINAoAt3d3dHT01OezvTp02P27NmNMj3zIECAAAECBAisIrDffvvFnXfeOazMT37yE6e7e2YIECBAgAABAgQIECBAoG4CCqByUiuAygmoOQECBAgQIJCkgA2kSaZFUAQIECBAoGYCt956a+lkppWvBx98MN70pjetdswXXnghjj322HjggQcq7tt5553j+uuvj80222zY9nPnzo2zzz674nsbb7xx3HbbbeM+eapmKDqeVALWr8Wna9ddd41s09NwV7ZR6tprr40tt9yy+EBFQIAAAQIEcgoMLYDq7OxcpcA/5xCaEyBAgAABAgSSEPif//mf+MQnPhF33HHHsPG0t7ev8t8FkwhcEAQIECBAgAABAgQIECDQsAIKoHKmVgFUTkDNCRAgQIAAgSQFbCBNMi2CIkCAAAECNRXYY4894j/+4z/KY3zqU5+Kc889d8Qx//jHP5aKn7JCqZWv3XbbrXTy00YbbbTaeC+//PI477zzKu7ZdNNN4/bbb4+//du/relcdd54Atavxee0r68v3v/+948YSPaacPrpp5f+KnRbW1tssskmxQctAgIECBAgMAGBlpaWila9vb2Rbf51ESBAgAABAgQaQWBwcLB0Unz23/yyUy///Oc/jzit/v7+yP4giosAAQIECBAgQIAAAQIECNRLQAFUTmkFUDkBNSdAgAABAgSSFLCBNMm0CIoAAQIECNRU4IYbbogzzzyzPMaaa64ZDz/8cGRFSUOvP/zhD6Xip2wzxMpXVkSVFT+tu+66Y4r1a1/7Wlx88cUV92YnxGQnQW299dZj6sNNBDIB69c0noPsJLk5c+akEYwoCBAgQIBADQSmTJkSm2++eUXP2drYRYAAAQIECBBoNoHPfe5zpQIpFwECBAgQIECAAAECBAgQqKeAAqic2gqgcgJqToAAAQIECCQpYANpkmkRFAECBAgQqLlA9hdbf//735fHmTVrVkVRVPaNgYGBOOaYY+LRRx+tiOdDH/pQqfgp2xQ6nis7BSo7DWrla6uttorFixcrghoPZJPfa/2axgPw+uuvx+677x5Lly5NIyBRECBAgACBKgu84Q1vqDjFMPvd99RTT1V5FN0RIECAAAECBNIWyE6A/+EPfzju/w6Y9qxER4AAAQIECBAgQIAAAQKTQUABVM4sKYDKCag5AQIECBAgkKSADaRJpkVQBAgQIECg5gJXXHFFnHvuueVxNthgg9IpUOutt17pa48//nip+Cn798rX/vvvH9dcc82E4zv77LNj7ty5Fe2zIqjbb789sn+7CIwmYP06mlD9vv/kk0/GPvvsU3rtcBEgQIAAgUYTWH/99SP7Z8X1wgsvRPaPiwABAgQIECDQLAI77bRTfO9734vNNtusWaZsngQIECBAgAABAgQIECCQkIACqJzJUACVE1BzAgQIECBAIEkBG0iTTIugCBAgQIBAzQVee+212HHHHeOZZ54pj/X5z38+TjnllNKJT8cee2w88cQTFXH8wz/8Q3zzm9/MHdtwRVBbb7113HbbbbHlllvm7l8HjS1g/ZpWfv/yl79E9tpw1113pRWYaAgQIECAQE6BTTbZJLJToFZcCqBygmpOgAABAgQITCqB7A+eLFq0qPzHkiZV8IIlQIAAAQIECBAgQIAAgYYQUACVM40KoHICak6AAAECBAgkKWADaZJpERQBAgQIEKiLwOzZs+PCCy8sj7XFFlvEDTfcUCp++sMf/lARw2GHHRaXXnpp1eI6/fTT46abbqro7y1veUupCGrTTTet2jg6ajwB69f0crp8+fL453/+5+ju7o4HHnggvQBFRIAAAQIEJiDwN3/zNxWt/vjHP8Yrr7wygZ40IUCAAAECBAhMHoH3v//9kf13u4MOOihG+m8wk2c2IiVAgAABAgQIECBAgACBySygACpn9hSFYnRJAAAgAElEQVRA5QTUnAABAgQIEEhSwAbSJNMiKAIECBAgUBeB559/vnQKVHaCy4or+0v32ebOla+jjjqqVNhQzSsrmDj11FNj4cKFFd2+9a1vjcWLFyuCqiZ2g/Vl/Zp2Qh977LHSz/D3vve90ilyWTHliy++mHbQoiNAgAABAkMEpkyZEptvvnn5q6+//no89dRTnAgQIECAAAECDSUwderUaGlpiexk9o985CMxbdq0yP7bnIsAAQIECBAgQIAAAQIECKQgoAAqZxYUQOUE1JwAAQIECBBIUsAG0iTTIigCBAgQIFA3ga9+9asxZ86cEcf7xCc+Edk9tbiWLVsWM2fOLJ0cs/KVbbTIToLaeOONazGsPie5gPXrJE+g8AkQIECAwCQQmD9/fsyaNascaXt7e/T29k6CyIVIgAABAgQIECBAgAABAgQIECBAgAABAgQaQ0ABVM48KoDKCag5AQIECBAgkKSADaRJpkVQBAgQIECgbgJPPvlk6RSo7ESmodenPvWpOPfcc2saS/bX9E8++eRViqDe8Y53lE6R2XDDDWs6vs4nn4D16+TLmYgJECBAgMBkE8hOP+3p6SmH3dnZGV1dXZNtGuIlQIAAAQIECBAgQIAAAQIECBAgQIAAAQKTVkABVM7UKYDKCag5AQIECBAgkKSADaRJpkVQBAgQIECgrgJf+MIX4uqrr64Y8zOf+UycffbZdYkjK4I64YQT4o477qgY793vfncsWrQopk6dWpc4DDI5BKxfJ0eeREmAAAECBCazQEdHR/T19ZWnkJ3+lJ0C5SJAgAABAgQIECBAgAABAgQIECBAgAABAgTqI6AAKqezAqicgJoTIECAAAECSQrYQJpkWgRFgAABAgTqKvC73/0udtttt/KYn/vc5+L000+vawyvvfZaHHvssfGDH/ygYtxddtkl5s+frwiqrtlIezDr17TzIzoCBAgQINAIAi0tLRXTGBwcbIRpmQMBAgQIECBAgAABAgQIECBAgAABAgQIEJg0AgqgcqZKAVROQM0JECBAgACBJAVsIE0yLYIiQIAAAQJ1F+jq6op58+bFWWedFaeddlrdx88GfPXVV+Poo4+O+++/v2L8nXfeORYuXBjrrrtuIXEZNC0B69e08iEaAgQIECDQaAIDAwPR1tZWnlZra2v09/c32jTNhwABAgQIECBAgAABAgQIECBAgAABAgQIJC2gACpnehRA5QTUnAABAgQIEEhSwAbSJNMiKAIECBAgUHeBX/7yl3HPPffEpz/96bqPvfKAf/3rX2PGjBmrFEFlm1C/9a1vKYIqNDtpDG79mkYeREGAAAECBBpVoLu7O3p6esrTmz59esyePbtRp2teBAgQIECAAAECBAgQIECAAAECBAgQIEAgSQEFUDnTogAqJ6DmBAgQIECAQJICNpAmmRZBESBAgACBphbIiqA+9rGPxdKlSyscFEE19WNRnrz1q+eAAAECBAgQqKXA0AKozs7OyE5LdREgQIAAAQIECBAgQIAAAQIECBAgQIAAAQL1E1AAldNaAVROQM0JECBAgACBJAVsIE0yLYIiQIAAAQJNL/DSSy/FoYceGg899FCFRVYEtWDBglh77bWb3qhZAaxfmzXz5k2AAAECBOoj0NHREX19feXBent7o729vT6DG4UAAQIECBAgQIAAAQIECBAgQIAAAQIECBAoCSiAyvkgKIDKCag5AQIECBAgkKSADaRJpkVQBAgQIECAQES8+OKLcfjhh69SBLX77rvHTTfdpAiqSZ8S69cmTbxpEyBAgACBOggMDAxEVnC/8jU4OFiHkQ1BgAABAgQIECBAgAABAgQIECBAgAABAgQIrCygACrn86AAKieg5gQIECBAgECSAjaQJpkWQREgQIAAAQL/v0BWBHXIIYfEz3/+8wqTrAjq5ptvjrXWWotVkwlYvzZZwk2XAAECBAjUUSA7+Sk7AWrF1draGv39/XWMwFAECBAgQIAAAQIECBAgQIAAAQIECBAgQIBAJqAAKudzoAAqJ6DmBAgQIECAQJICNpAmmRZBESBAgAABAisJPPfcc3HooYeuUgS11157xfXXX68IqsmeFuvXJku46RIgQIAAgToKdHd3R09PT3nEzs7O6OrqqmMEhiJAgAABAgQIECBAgAABAgQIECBAgAABAgQyAQVQOZ8DBVA5ATUnQIAAAQIEkhSwgTTJtAiKAAECBAgQGCKgCMojsULA+tWzQIAAAQIECNRKIDv9KTsFasWlAKpW0volQIAAAQIECBAgQIAAAQIECBAgQIAAAQKrF1AAlfMJUQCVE1BzAgQIECBAIEkBG0iTTIugCBAgQIAAgWEEsiKogw8+OB599NGK72YnQd1www2x5pprcmsCAevXJkiyKRIgQIAAgYIEWlpaKkbu7e2N9vb2gqIxLAECBAgQIECAAAECBAgQIECAAAECBAgQaF4BBVA5c68AKieg5gQIECBAgECSAjaQJpkWQREgQIAAAQIjCDz77LMxbdq0VYqg9tlnn7j66qsVQTXBk2P92gRJNkUCBAgQIFCAwMDAQLS1tZVHbm1tjf7+/gIiMSQBAgQIECBAgAABAgQIECBAgAABAgQIECCgACrnM6AAKieg5gQIECBAgECSAjaQJpkWQREgQIAAAQKrEciKoA488MD49a9/XXGXIqjmeGysX5sjz2ZJgAABAgTqLTB//vyYNWtWeVgFUPXOgPEIECBAgAABAgQIECBAgAABAgQIECBAgMD/CiiAyvk0KIDKCag5AQIECBAgkKSADaRJpkVQBAgQIECAwCgCzzzzTBx88MGKoJrwSbF+bcKkmzIBAgQIEKiDQHd3d/T09JRH6uzsjK6urjqMbAgCBAgQIECAAAECBAgQIECAAAECBAgQIEBgqIACqJzPhAKonICaEyBAgAABAkkK2ECaZFoERYAAAQIECIxBQBHUGJAa8Bbr1wZMqikRIECAAIEEBDo6OqKvr68cyezZs2P69OkJRCYEAgQIECBAgAABAgQIECBAgAABAgQIECDQfAIKoHLmXAFUTkDNCRAgQIAAgSQFbCBNMi2CIkCAAAECBMYooAhqjFANdJv1awMl01QIECBAgEBCAi0tLRXRDA4OJhSdUAgQIECAAAECBAgQIECAAAECBAgQIECAQHMJKIDKmW8FUDkBNSdAgAABAgSSFLCBNMm0CIoAAQIECBAYh4AiqHFgNcCt1q8NkERTIECAAAECiQkMDAxEW1tbOarW1tbo7+9PLErhECBAgAABAgQIECBAgAABAgQIECBAgACB5hFQAJUz1wqgcgJqToAAAQIECCQpYANpkmkRFAECBAgQIDBOAUVQ4wSbxLdbv07i5AmdAAECBAgkKtDd3R09PT3l6Nrb26O3tzfRaIVFgAABAgQIECBAgAABAgQIECBAgAABAgQaX0ABVM4cK4DKCag5AQIECBAgkKSADaRJpkVQBAgQIECAwAQEVlcEdc0118SUKVMm0KsmqQlYv6aWEfEQIECAAIHJLzC0AKqzszO6urom/8TMgAABAgQIECBAgAABAgQIECBAgAABAgQITFIBBVA5E6cAKieg5gQIECBAgECSAjaQJpkWQREgQIAAAQITFBipCOqAAw6Ib37zm4qgJuiaUjPr15SyIRYCBAgQINAYAh0dHdHX11eeTHb6U3YKlIsAAQIECBAgQIAAAQIECBAgQIAAAQIECBAoRkABVE53BVA5ATUnQIAAAQIEkhSwgTTJtAiKAAECBAgQyCGwuiKoyy+/PNZcc80cvWtatID1a9EZMD4BAgQIEGgsgYGBgWhra6uY1ODgYGNN0mwIECBAgAABAgQIECBAgAABAgQIECBAgMAkE1AAlTNhCqByAmpOgAABAgQIJClgA2mSaREUAQIECBAgkFMgK4I68MAD47e//W1FT/vss09cffXViqBy+hbZ3Pq1SH1jEyBAgACBxhMYWgDV2toa/f39jTdRMyJAgAABAgQIECBAgAABAgQIECBAgAABApNIQAFUzmQpgMoJqDkBAgQIECCQpIANpEmmRVAECBAgQIBAFQSefPLJOPjggxVBVcEypS6sX1PKhlgIECBAgMDkF+ju7o6enp7yRKZPnx6zZ8+e/BMzAwIECBAgQIAAAQIECBAgQIAAAQIECBAgMIkFFEDlTJ4CqJyAmhMgQIAAAQJJCthAmmRaBEWAAAECBAhUSSArguro6Ihf//rXFT1mJ0FdddVVsdZaa1VpJN3US8D6tV7SxiFAgAABAs0hMGvWrJg/f355sp2dndHV1dUckzdLAgQIECBAgAABAgQIECBAgAABAgQIECCQqIACqJyJUQCVE1BzAgQIECBAIEkBG0iTTIugCBAgQIAAgSoKPPPMM6WToIYWQe21115x/fXXK4KqonU9urJ+rYeyMQgQIECAQPMItLS0VEy2t7c32tvbmwfATAkQIECAAAECBAgQIECAAAECBAgQIECAQIICCqByJkUBVE5AzQkQIECAAIEkBWwgTTItgiJAgAABAgSqLKAIqsqgBXZn/VogvqEJECBAgECDCQwMDERbW1vFrAYHBxtslqZDgAABAgQIECBAgAABAgQIECBAgAABAgQmn4ACqJw5UwCVE1BzAgQIECBAIEkBG0iTTIugCBAgQIAAgRoIZEVQhx12WDz66KMVvWcnQV177bWx9tpr12BUXVZbwPq12qL6I0CAAAECzSvQ19cXHR0dZYDW1tbo7+9vXhAzJ0CAAAECBAgQIECAAAECBAgQIECAAAECiQgogMqZCAVQOQE1J0CAAAECBJIUsIE0ybQIigABAgQIEKiRwLPPPhvTpk1bpQhq9913j5tuukkRVI3cq9mt9Ws1NfVFgAABAgSaW6C7uzt6enrKCJ2dndHV1dXcKGZPgAABAgQIECBAgAABAgQIECBAgAABAgQSEFAAlTMJCqByAmpOgAABAgQIJClgA2mSaREUAQIECBAgUEOBkYqg2tvbY968ebHOOuvUcHRd5xWwfs0rqD0BAgQIECCwQiA7/Sk7BWrFpQDKs0GAAAECBAgQIECAAAECBAgQIECAAAECBNIQUACVMw8KoHICak6AAAECBAgkKWADaZJpERQBAgQIECBQY4GsCOrwww+Pn//85xUj7brrrnHLLbfE1KlTaxyB7icqYP06UTntCBAgQIAAgaECLS0tFV8aHByERIAAAQIECBAgQIAAAQIECBAgQIAAAQIECCQgoAAqZxIUQOUE1JwAAQIECBBIUsAG0iTTIigCBAgQIECgDgLPPfdcHHrooasUQe24446xcOFCRVB1yMFEhrB+nYiaNgQIECBAgMBQgYGBgWhrayt/ubW1Nfr7+0ERIECAAAECBAgQIECAAAECBAgQIECAAAECCQgogMqZBAVQOQE1J0CAAAECBJIUsIE0ybQIigABAgQIEKiTwPPPP186Cerhhx+uGDErglqwYEFssMEGdYrEMGMVsH4dq5T7CBAgQIAAgdUJdHd3R09PT/mW9vb26O3thUaAAAECBAgQIECAAAECBAgQIECAAAECBAgkIKAAKmcSFEDlBNScAAECBAgQSFLABtIk0yIoAgQIECBAoI4CL774YukkqKFFUO9617tKJ0FttNFGdYzGUKMJWL+OJuT7BAgQIECAwFgEhhZAdXZ2RldX11iauocAAQIECBAgQIAAAQIECBAgQIAAAQIECBCosYACqJzACqByAmpOgAABAgQIJClgA2mSaREUAQIECBAgUGeBrAjqiCOOiAcffLBi5O233z7++Z//WRFUnfOxuuGsXxNKhlAIECBAgMAkFujo6Ii+vr7yDLLTn7JToFwECBAgQIAAAQIECBAgQIAAAQIECBAgQIBA8QIKoHLmQAFUTkDNCRAgQIAAgSQFbCBNMi2CIkCAAAECBAoQePnll+Ooo46q2AibhZEVQS1atCg22WSTAqIy5FAB61fPBAECBAgQIFANgZaWlopuBgcHq9GtPggQIECAAAECBAgQIECAAAECBAgQIECAAIEqCCiAyomoAConoOYECBAgQIBAkgI2kCaZFkERIECAAAECBQm88sorpZOgVj4NIAtl2223jcWLF8fmm29eUGSGXSFg/epZIECAAAECBPIKDAwMRFtbW7mb1tbW6O/vz9ut9gQIECBAgAABAgQIECBAgAABAgQIECBAgECVBBRA5YRUAJUTUHMCBAgQIEAgSQEbSJNMi6AIECBAgACBAgWyIqgZM2bEfffdVxHFNttsE9/+9rfjb/7mbwqMztDWr54BAgQIECBAIK9Ad3d39PT0lLuZPn16zJ49O2+32hMgQIAAAQIECBAgQIAAAQIECBAgQIAAAQJVElAAlRNSAVROQM0JECBAgACBJAVsIE0yLYIiQIAAAQIEChZ49dVX47jjjou77rqrIpI3velNpZOgsn+7ihGwfi3G3agECBAgQKCRBIYWQHV2dkZXV1cjTdFcCBAgQIAAAQIECBAgQIAAAQIECBAgQIDApBZQAJUzfQqgcgJqToAAAQIECCQpYANpkmkRFAECBAgQIJCAwGuvvRaf+MQnVimCyk6Ayk6Cyk6EctVfwPq1/uZGJECAAAECjSbQ0tJSMaXe3t5ob29vtGmaDwECBAgQIECAAAECBAgQIECAAAECBAgQmLQCCqBypk4BVE5AzQkQIECAAIEkBWwgTTItgiJAgAABAgQSEciKoE455ZRSwdPK1+abbx633nprbL/99olE2jxhWL82T67NlAABAgQI1EJgYGAg2traKroeHBysxVD6JECAAAECBAgQIECAAAECBAgQIECAAAECBCYooABqgnArmimAygmoOQECBAgQIJCkgA2kSaZFUAQIECBAgEBCAsuXL4/TTjutVPC08rXRRhtFdlrAO9/5zoSibfxQrF8bP8dmSIAAAQIEainQ19cXHR0d5SFaW1ujv7+/lkPqmwABAgQIECBAgAABAgQIECBAgAABAgQIEBingAKocYINvV0BVE5AzQkQIECAAIEkBWwgTTItgiJAgAABAgQSE8iKoM4444y46aabKiLbYIMNYsGCBbHjjjsmFnHjhmP92ri5NTMCBAgQIFAPge7u7ujp6SkP1dnZGV1dXfUY2hgECBAgQIAAAQIECBAgQIAAAQIECBAgQIDAGAUUQI0RaqTbFEDlBNScAAECBAgQSFLABtIk0yIoAgQIECBAIFGBs88+O+bOnVsR3dSpU+OWW26JXXfdNdGoGyss69fGyqfZECBAgACBegtkpz9lp0CtuBRA1TsDxiNAgAABAgQIECBAgAABAgQIECBAgAABAqMLKIAa3Wi1dyiAygmoOQECBAgQIJCkgA2kSaZFUAQIECBAgEDCAhdddFFccsklFRGus846cf3118cee+yRcOSNEZr1a2Pk0SwIECBAgEBRAi0tLRVD9/b2Rnt7e1HhGJcAAQIECBAgQIAAAQIECBAgQIAAAQIECBAYRkABVM7HQgFUTkDNCRAgQIAAgSQFbCBNMi2CIkCAAAECBBIXuPzyy+O8886riHKttdYqnQ71oQ99KPHoJ3d41q+TO3+iJ0CAAAECRQoMDAxEW1tbOYTW1tbo7+8vMiRjEyBAgAABAgQIECBAgAABAgQIECBAgAABAsMIKIDK+VgogMoJqDkBAgQIECCQpIANpEmmRVAECBAgQIDAJBDIip3OPvvsikjXXHPNuPLKK2O//fabBDOYnCFav07OvImaAAECBAikIDB//vyYNWtWOZTs5KfsBCgXAQIECBAgQIAAAQIECBAgQIAAAQIECBAgkJaAAqic+VAAlRNQcwIECBAgQCBJARtIk0yLoAgQIECAAIFJInDLLbdEZ2dnLF++vBzxlClT4pJLLonDDjtsksxicoVp/Tq58iVaAgQIECCQkkB3d3f09PSUQ8rWcV1dXSmFKBYCBAgQIECAAAECBAgQIECAAAECBAgQIEAgIhRA5XwMFEDlBNScAAECBAgQSFLABtIk0yIoAgQIECBAYBIJ3H777TFz5sx47bXXylFna6yLL744jjrqqEk0k8kRqvXr5MiTKAkQIECAQIoCHR0d0dfXVw4tO/0pOwXKRYAAAQIECBAgQIAAAQIECBAgQIAAAQIECKQloAAqZz4UQOUE1JwAAQIECBBIUsAG0iTTIigCBAgQIEBgkgncfffd8YlPfCJeeeWVisi/+MUvxqc//elJNpu0w7V+TTs/oiNAgAABAikLtLS0VIQ3ODiYcrhiI0CAAAECBAgQIECAAAECBAgQIECAAAECTSugACpn6hVA5QTUnAABAgQIEEhSwAbSJNMiKAIECBAgQGASCvz4xz+Oj3/84/H8889XRH/mmWfGrFmzJuGM0gzZ+jXNvIiKAAECBAikLjAwMBBtbW3lMFtbW6O/vz/1sMVHgAABAgQIECBAgAABAgQIECBAgAABAgSaUkABVM60K4DKCag5AQIECBAgkKSADaRJpkVQBAgQIECAwCQV+Pd///c49NBD409/+lPFDE488cT48pe/PElnlVbY1q9p5UM0BAgQIEBgsgh0d3dHT09POdzp06fH7NmzJ0v44iRAgAABAgQIECBAgAABAgQIECBAgAABAk0loAAqZ7oVQOUE1JwAAQIECBBIUsAG0iTTIigCBAgQIEBgEgv89re/jWnTpsUf/vCHilkcccQRkW28XWONNSbx7IoP3fq1+ByIgAABAgQITEaBoQVQnZ2d0dXVNRmnImYCBAgQIECAAAECBAgQIECAAAECBAgQINDwAgqgcqZYAVROQM0JECBAgACBJAVsIE0yLYIiQIAAAQIEJrnAwMBA6SSoJ554omImBxxwQFx11VWTfHbFhm/9Wqy/0QkQIECAwGQV6OjoiL6+vnL4vb290d7ePlmnI24CBAgQIECAAAECBAgQIECAAAECBAgQINDQAgqgcqZXAVROQM0JECBAgACBJAVsIE0yLYIiQIAAAQIEGkDg6aefjmyj7a9+9auK2XzgAx+IG264IdZZZ50GmGX9p2D9Wn9zIxIgQIAAgckukBWnt7W1VUxjcHBwsk9L/AQIECBAgAABAgQIECBAgAABAgQIECBAoGEFFEDlTK0CqJyAmhMgQIAAAQJJCthAmmRaBEWAAAECBAg0iMBzzz0XRx55ZPz0pz+tmNEuu+wSN998c2y44YYNMtP6TcP6tX7WRiJAgAABAo0ikJ38lBWmr7haW1ujv7+/UaZnHgQIECBAgAABAgQIECBAgAABAgQIECBAoOEEFEDlTKkCqJyAmhMgQIAAAQJJCthAmmRaBEWAAAECBAg0kMDLL78cM2bMiH/913+tmNV2220Xvb29sdlmmzXQbGs/FevX2hsbgQABAgQINJpAd3d39PT0lKfV2dkZXV1djTZN8yFAgAABAgQIECBAgAABAgQIECBAgAABAg0joAAqZyoVQOUE1JwAAQIECBBIUsAG0iTTIigCBAgQIECgwQReffXVOPHEE+POO++smFl2+kBWBJX92zU2AevXsTm5iwABAgQIEPhfgez0p+wUqBWXAihPBwECBAgQIECAAAECBAgQIECAAAECBAgQSFtAAVTO/CiAygmoOQECBAgQIJCkgA2kSaZFUAQIECBAgEADCixbtqx00sAtt9xSMbvsBKgFCxbE29/+9gacdfWnZP1afVM9EiBAgACBRhdoaWmpmGJWgN7e3t7o0zY/AgQIECBAgAABAgQIECBAgAABAgQIECAwaQUUQOVMnQKonICaEyBAgAABAkkK2ECaZFoERYAAAQIECDSwwPnnnx/f+MY3Kma4/vrrx8033xy77rprA8+8OlOzfq2Oo14IECBAgECzCAwMDERbW1t5utnJm/39/c0yffMkQIAAAQIECBAgQIAAAQIECBAgQIAAAQKTUkABVM60KYDKCag5AQIECBAgkKSADaRJpkVQBAgQIECAQIMLzJ07N84+++yKWb7hDW+Iq6++Oj784Q83+OzzTc/6NZ+f1gQIECBAoNkE5s+fH7NmzSpPWwFUsz0B5kuAAAECBAgQIECAAAECBAgQIECAAAECk1FAAVTOrCmAygmoOQECBAgQIJCkgA2kSaZFUAQIECBAgEATCCxYsCA++9nPxrJly8qzXWONNUqnQx188MFNIDCxKVq/TsxNKwIECBAg0KwC3d3d0dPTU55+Z2dndHV1NSuHeRMgQIAAAQIECBAgQIAAAQIECBAgQIAAgUkhoAAqZ5oUQOUE1JwAAQIECBBIUsAG0iTTIigCBAgQIECgSQS+//3vx/HHHx+vvPJKecbZ+uz888+P4447rkkUxjdN69fxebmbAAECBAg0u0BHR0f09fWVGWbPnh3Tp09vdhbzJ0CAAAECBAgQIECAAAECBAgQIECAAAECSQsogMqZHgVQOQE1J0CAAAECBJIUsIE0ybQIigABAgQIEGgigQcffDCOPPLIeOGFFypmffLJJ8fZZ58dI63XmoioYqrWr82aefMmQIAAAQITE2hpaaloODg4OLGOtCJAgAABAgQIECBAgAABAgQIECBAgAABAgTqJqAAKie1AqicgJoTIECAAAECSQrYQJpkWgRFgAABAgQINJnAo48+Gocffng8/fTTFTM/+OCDY86cObHmmms2mcjI07V+9SgQIECAAAECYxUYGBiItra28u2tra3R398/1ubuI0CAAAECBAgQIECAAAECBAgQIECAAAECBAoSUACVE14BVE5AzQkQIECAAIEkBWwgTTItgiJAgAABAgSaUCDboNvR0RHZv1e+9txzz7j22mtjnXXWaUKVVads/eoxIECAAAECBMYq0N3dHT09PeXb29vbo7e3d6zN3UeAAAECBAgQIECAAAECBAgQIECAAAECBAgUJKAAKie8AqicgJoTIECAAAECSQrYQJpkWgRFgAABArGq5HAAACAASURBVAQINKlAdgJUdhJUdiLUytdOO+0U3/rWt2LDDTdsUpn/nbb1a9M/AgAIECBAgMCYBYYWQHV2dkZXV9eY27uRAAECBAgQIECAAAECBAgQIECAAAECBAgQKEZAAVROdwVQOQE1J0CAAAECBJIUsIE0ybQIigABAgQIEGhigRdeeCGOPPLIePDBBysU/u7v/i7mz58fW221VRPrRFi/NnX6TZ4AAQIECIxLIDtds6+vr9wmO/0pOwXKRYAAAQIECBAgQIAAAQIECBAgQIAAAQIECKQtoAAqZ34UQOUE1JwAAQIECBBIUsAG0iTTIigCBAgQIECgyQVeeeWVOP744+P73/9+hcSWW24ZCxcujKwYqlkv69dmzbx5EyBAgACB8QkMDAxEW1tbRaPBwcHxdeJuAgQIECBAgAABAgQIECBAgAABAgQIECBAoBABBVA52RVA5QTUnAABAgQIEEhSwAbSJNMiKAIECBAgQIBALFu2LM4888y46aabKjQ22mijuOWWW2KnnXZqSiXr16ZMu0kTIECAAIFxCwwtgGptbY3+/v5x96MBAQIECBAgQIAAAQIECBAgQIAAAQIECBAgUH8BBVA5zRVA5QTUnAABAgQIEEhSwAbSJNMiKAIECBAgQIBAWaC7uzt6enoqRNZee+2YO3du7L333k0nZf3adCk3YQIECBAgMCGBoWuo6dOnx+zZsyfUl0YECBAgQIAAAQIECBAgQIAAAQIECBAgQIBAfQUUQOX0VgCVE1BzAgQIECBAIEkBG0iTTIugCBAgQIAAAQIVAvPmzYvTTz89li9fXv76GmusEXPmzIlp06Y1lZb1a1Ol22QJECBAgMCEBWbNmhXz588vt+/s7Iyurq4J96chAQIECBAgQIAAAQIECBAgQIAAAQIECBAgUD8BBVA5rRVA5QTUnAABAgQIEEhSwAbSJNMiKAIECBAgQIDAKgJLliyJk046KV599dWK75111llx2mmnNY2Y9WvTpNpECRAgQIBALoGWlpaK9r29vdHe3p6rT40JECBAgAABAgQIECBAgAABAgQIECBAgACB+ggogMrprAAqJ6DmBAgQIECAQJICNpAmmRZBESBAgAABAgSGFfjRj34UM2bMiBdeeKHi+0cccUT09PTESGu7RuK0fm2kbJoLAQIECBCojcDAwEC0tbVVdD44OFibwfRKgAABAgQIECBAgAABAgQIECBAgAABAgQIVF1AAVROUgVQOQE1J0CAAAECBJIUsIE0ybQIigABAgQIECAwosBjjz0WHR0d8cwzz1Tcs++++8YVV1wRb3jDGxpaz/q1odNrcgQIECBAoCoCfX19pfXSiqu1tTX6+/ur0rdOCBAgQIAAAQIECBAgQIAAAQIECBAgQIAAgdoLKIDKaawAKieg5gQIECBAgECSAjaQJpkWQREgQIAAAQIEVivw+9//Pg477LD4z//8z4r73vOe98Qtt9wS66+/fsMKWr82bGpNjAABAgQIVE2gu7u7dDrmiquzszO6urqq1r+OCBAgQIAAAQIECBAgQIAAAQIECBAgQIAAgdoKKIDK6asAKieg5gQIECBAgECSAjaQJpkWQREgQIAAAQIERhV49tln42Mf+1g88sgjFfduv/32sWDBgthiiy1G7WMy3TA4OBi77bZbPPHEExMOe/PNN48NNtggskKxvffeO/bZZ5/YZpttYqQ18XgGOuaYY+KGG24oN/ngBz8Y3/nOdxq6GG08Pj/96U9jjz32iL/85S/lZrfddlsceOCB4+nGvaMIvPDCC3HAAQfEfffdVxWrqVOnxiabbBI777xztLe3l/K13XbbxZQpU6rSv07qI/Dyyy/HD3/4w1iyZEncfffdpdfRP/3pTxWDt7S0xDve8Y74yEc+UrU8e12sT37zjtKor8/Z6U/ZKVArrpEKoFJfX2Tx+1ka31POa3xe1brbGqRako3VT6P+jmmsLJkNAQIECBAgQIAAAQIECBAgQCBdAQVQOXOjAConoOYECBAgQIBAkgIKoJJMi6AIECBAgAABAmMS+Otf/xozZsyI+++/v+L+bCP7okWL4s1vfvOY+pkMN1Vjg/Jw89x2223jq1/9amQbpfMUddhsu/qnyObH+vyUVXvz8XBRb7311nHxxRfn/pmpj0hzj/Lb3/42zj///Ljuuuti2bJl48LICkaz03JOOumk2HDDDcfVdsXNXhcnxFb3Ro36+pythVa+snXEcFfq64ssZj9L4/ux4DU+r2rdbQ1SLcnG6qeav2Oee+65uOiii0onIe+www6NBWU2BAgQIECAAAECBAgQIECAAAECwwoogMr5YCiAygmoOQECBAgQIJCkgAKoJNMiKAIECBAgQIDAmAVef/31OPXUU0sFTytfG2+8cXzrW99qmM1htdqgvMJsxx13jPnz55dOt5nIZbPt6tWquflxIvlpljb12Hy8wvJTn/pUXHLJJbHuuus2C++kmedLL71UKlL70pe+lDvmrPhp3rx58dGPfnTcp+V5XczNX5cOGvH1eWBgINra2sp+ra2t0d/fP6xn6uuLLGg/S+P7UeA1Pq9q3W0NUi3JxuqnGr9jsnXNnDlz4pxzzom11lqr9Mc/dtlll8aCMhsCBAgQIECAAAECBAgQIECAAIFhBRRA5XwwFEDlBNScAAECBAgQSFJAAVSSaREUAQIECBAgQGDcAl/5ylfisssuq2i39tprx9y5c2Pvvfced3+pNaj1BuVsvuutt14sWLCgtNF/vJfNtqsXq8bmx/HmpBnvr+fm48z3hBNOiG984xulzaiuNAT+/Oc/x/HHHx8LFy6sakDZSXlnnHHGuE7K87pY1RTUrLNGfH3u7u6Onp6esll7e3v09vYOa5j6+iIL2s/S+B5/XuPzqtbd1iDVkmysfvL+jvn5z38ehxxySDz++OMlmOz9mgKoxnpGzIYAAQIECBAgQIAAAQIECBAgsDoBBVA5nw8FUDkBNSdAgAABAgSSFFAAlWRaBEWAAAECBAgQmJDA9ddfH//4j/8Yy5cvL7dfY401ItsIfMQRR0yoz1QajbZB+dZbb11tqL/5zW/i17/+dfzsZz+Lhx56KF599dVh788KObKTs6ZNmzauqdtsu3quvJsfx5WMJr55uM3HW221VSxZsiS22GKLcck888wz8cgjj8Ttt99eOmFuuJ+Z7PVl8eLFcdBBB42rbzfXRuC1116LU045Jb75zW+O+Pq2xx57xM4771z6Z8011yzdlxVNZafjPPDAA/GLX/xixOAuvPDCOP3008d8EpTXxdrkudq9NuLr89ACqM7Ozujq6hqWbrj1RXaK5kUXXRRvfOMbR+Wu9foiC8DP0qhpqLiB1/i8qnW3NUi1JBurn7y/Y7J16MrrTAVQjfV8mA0BAgQIECBAgAABAgQIECBAYDQBBVCjCY3yfQVQOQE1J0CAAAECBJIUUACVZFoERYAAAQIECBCYsMCdd94ZJ5544irFCqvb/DvhwerYcLQCqJWLvkYL6/XXX4/77rsvTj311GE3+2cbn//lX/4l2traRuvK98cokHfz4xiHafrbhtt8vPXWW8fSpUujpaVlwj4vvvhifOlLX6o4UWVFZ+9973tLPy8bbbTRhPvXsDoC3//+92PfffeNZcuWVXS47bbbxuWXX146DXDKlCmrHSwrfMtO9Tr//PNX+T2SvTbefffdsdNOO1UnYL0kIdCIr88dHR3R19dX9s1Of8pOgRruGm59MdHXTeuLJB5pBWMFpcEapCD4xIfN+ztGAVTiCRYeAQIECBAgQIAAAQIECBAgQKDGAgqgcgIrgMoJqDkBAgQIECCQpIACqCTTIigCBAgQIECAQC6BH/3oRzFjxozINiKufGWnGs2ZMyeyU1sm21XNAqgVc3/ppZfi7LPPjksuuWQVjg9/+MOlU2/WX3/9yUaVZLx5Nz8mOakEg6rV5uNsqlmR4cUXXxxnnnlmxcyz95TZCVNZ4Y2rOIHs9KePf/zjpRPsVr4OPfTQuPrqq8ddoPbwww+XTlwYGBio6O9jH/tY3HjjjeXTo4qbsZGrJdCIr89DCz6zNcRIVzULoKwvqvVU5uvHCVD5/Cba2hpkonKN3S7v7xgFUI39fJgdAQIECBAgQIAAAQIECBAgQGA0AQVQowmN8n0FUDkBNSdAgAABAgSSFFAAlWRaBEWAAAECBAgQyC3w2GOPxeGHHx5PPvlkRV/ZCSBz586NtddeO/cY9eygFgVQWfzZaQ0XXXRRfP7zn19lOtkm/6OPPrqe02zYsfJufmxYmCpPrJabj7NQs6LBQw45pHTi08pX9vPzla98pcqz0d14BB599NHYfffd449//GO52dve9rbIToV605veNJ6uyvcOd6LUJptsEj/84Q/j7W9/+4T61Cg9gUZ7fc6K9lY+wbG1tTX6+/tHhK9FAZT1RbHPuQKoYvytQYpxT33UvL9jFEClnmHxESBAgAABAgQIECBAgAABAgRqK6AAKqevAqicgJoTIECAAAECSQoogEoyLYIiQIAAAQIECFRFINvUe9hhh8Xjjz9e0d8OO+xQOiVk4403rso49eikVgVQWexZUUdWLPad73ynYirvfe97S4UeG220UT2m2NBj5N382NA4VZxcrTcfZ6FeccUVcdJJJ1VEvf/++0dvb2+ss846VZyNrsYjcMcdd0SWh5WvCy64YJUTu8bT50inSt10001x1FFHjacr9yYs0Givz93d3dHT01MWnz59esyePXvEDNSqAMr6oriHXgFUMfbWIMW4pz5q3t8xCqBSz7D4CBAgQIAAAQIECBAgQIAAAQK1FVAAldNXAVROQM0JECBAgACBJAUUQCWZFkERIECAAAECBKom8Nxzz5WKex555JGKPt/85jfHrbfeOuGTQaoW4Bg7qmUBVBbCL37xi9hzzz3j6aefLkeUrZWXLFkS++677xijdNtIAnk3P5Idm0A9Nh/fdddd8ZGPfCSWL19eDuqDH/xgqYBw/fXXH1ug7qq6wNANwtkAt912Wxx44IG5xsr6+Id/+IeKPpz4lYs0ucaN9vo8tACqs7Mzurq6RnSvZQGU9UUxj7sCqGLcrUGKcU991Ly/YxRApZ5h8REgQIAAAQIECBAgQIAAAQIEaiugACqnrwKonICaEyBAgAABAkkKKIBKMi2CIkCAAAECBAhUVeCvf/1rHHfccXH33XdX9LvpppuWTm3ZfvvtqzpeLTqrdQFUVsxxyimnxDe+8Y2K8I899tiYO3dujLRuXnFzNTbb/vnPf47vfe97MX/+/Lj//vvjqaeeKsey1lprxVve8pbICk06Ojpir732iuxr47mGGq633nqlcXbZZZdSNy+++GIsXrw4LrvssnjooYfi1VdfLX196tSp8a53vStOOOGEOPjggyN7bsZ75d38uPJ4Wa5+97vflZ7d7NSbf//3f49sbitfWcx/93d/F3vvvXdkp3+85z3viSlTpowa9nDPQZ5CuCyn++yzT/z4xz8uj/2xj30sbrzxxlhzzTVHjWe8N0zGzcf/8z//Uyqeyja4/uQnPynlctmyZbmf/eGeuexn/NJLLx0T63Dtd99991JR5AYbbDBqH9m8sqLKX/7yl+V758yZE5/5zGdGbTuRG4YrgKrGSU2PPvpoZPPOfjayArfsdePUU0+NmTNnjhpmNV4Xs0Fef/310rNx7bXXln7mn3jiifLYW221VanIK3t92nnnncuv1RdeeGGcddZZ5fvGUqQ3NOdD22RxZD/L2TOU/T5d+TV66623Lr0un3jiiZGdHjiW15tRASOiVj8fK49dzdfnscyp1ve0tLRUDJH9rmhvbx9x2FoXQOVdX2SBV+tn6eWXX4577723dAroPffcU/GztMYaa0T2HGdW2e/67ES57HfpRK6h8a58Gt3KP0fZmudPf/pTaYhs/GydM23atPjkJz8Zb33rW0dde40UW7W8VvS/wi1bI913333x+9//vrRmWvnKnru2trbS69F410rD/b5429veVsrVlltuOe4U/OhHPyr9/nnllVfKbW+55ZbI1h+1vCbjGmSFx8DAQCxYsKD0xyH+7d/+rSK/WW732GOP0nupiay/RzJfeT073LhvfOMbY7vttiutI7NTFyf6M1GNAqLhXifHesrkRH7HDP0ZHu25nTFjRlx//fWj3Vb6fr3cxxSMmwgQIECAAAECBAgQIECAAAECBEYVUAA1KtHqb1AAlRNQcwIECBAgQCBJAQVQSaZFUAQIECBAgACBqgtkBQXZCQjZBsiVr2xD+w033BDve9/7qj5mNTusdQFUFutwG0bf8Y53lDa7brbZZqudTp7NttkpXWeffXap8Gis17rrrhtf/vKXS8UU2f8eyzVSAVRWNJBt+sw27mexjHZlY37lK1+JDTfccLRby9+fyObHoZ1nm6azQpmsqGHlopKxBLH55pvH17/+9dJpaKMVJgx3wtHJJ58cWfHKaIVwQ2P54Q9/WNos+9prr5W+laeYaizzrMfm4yuuuCJOOumkinCyorxsQ/1Yi7qyzaf9/f0xa9asWLp06VimVr5nrM/+cMVnWSFctuE+21Q82jXcPDfZZJPIcvr2t799tOYx9DkaWnA4agfjvGHos5Y1P+yww2LevHnjLpYc59Aj3p7ndTHrNHtOsiKN7LXp8ccfHzWsXXfdNbKir2zDeLULoLLfA1lRxlji2HbbbePKK68s/eyP9zVjxbxr/fOxMmY1Xp9HTU6dbsiKGLIilJWvoQWyQ0OpdQFUNl6e9UXWPu/P0ksvvVT6HXbOOeeUi5tHS0lWkJT97jv//PPH9ft+uHhXFEr86le/iqOPPjoefPDB0YaP7Of5uuuui2wdNt4rr9eK8bJnI5v/N7/5zYrC3LHEk73+fu1rXxvzSatZYWmWoxVXnvVCtqb86le/Wu4rTzHVWOa64p7JsgZZeU5ZEX322j7WtchY1yCjuWXjZn9kYSw/Cyv6yvKY/aGG8f5uUQD1v9mop/toz4DvEyBAgAABAgQIECBAgAABAgQIjE1AAdTYnEa8SwFUTkDNCRAgQIAAgSQFFEAlmRZBESBAgAABAgRqJnDJJZfERRddVNF/dpJQtqEu+6v1qV71KIDKTiH4yEc+UjppZMWVbXTMNr5nG3FXd010s212usoBBxwQv/nNbyZE/853vjO++93vxjbbbDNq++EKoLLigh/84Afx+c9/ftT2K9+QbcJctGjRmApBsnZ5N9j/8Y9/LBXdZH8hP8+V9ZGd3rK607OGK5zJfB944IH4P//n/4x5+OFO/RhrQd2YBxlyY603Hw/XfxbCWE8ByO7NNuJ/8YtfjO7u7olOs9Ru3333LRVdbbTRRiP2M3QT+FiLkLKCteykjOzkmKFX9rXshJLRrqFjj+UEotH6XN33hztBJCtguPnmm0uFfxMpxMkTT9Z2oq+LWdvsBLqsiOkLX/jCuMLIcpwVdGYneFTjBKjbbrutVCR82mmnjbsAInvGP/e5z43Lvp4/Hytg874+/3/s3QmYVNWd/vHfgAgEFVFRWm33DSXGidpqqwT3FRcQERBjEBciIqbbfUGi4tYtqGgk4kKQTcRlYhQwKmJstOVvonFBxSC2CgOKoqIBBP/Pe2duTdXtW1V3qe6+1f09z5OHDHWXcz53qUPmvPULdYEaeOOamhqnSqLbSktLnbBlrtYYAag484u4z9LSpUudd8DLL78cSV8BcFVeU4A0aPOrAHXooYfaCSecYF9//XXQwzjf1ePHj7eBAweGeo7ivHvUOX1/a26lqjtBguHZBhTGzi8kF7QKafr5/b4LwlQ/DHxxfDYshjmI2+2o3zHu/noeNCfdYYcdQpHp3lKlIoWu0qtdhjlIkLls+vEIQP3PM93Y7mGuKdsigAACCCCAAAIIIIAAAggggAACCGQXIAAV8+4gABUTkN0RQAABBBBAIJECBKASeVnoFAIIIIAAAggg0KACCq5oMWT6wjvNC1UZ4Le//W2DnjvqwRsjAKXFcapMoMBAelNFES2CzdWiLLb99NNP7aijjspazaikpCRVUUcBoFWrVvl24YgjjnCCGrmCINrRLwClEInuh/TWoUMHO/LII23LLbe0ZcuWOZVs/M4dZmFvnAX2CiRpQbuCWn5NC6S7dOnifKR7WuPMtaj0D3/4Q70KRt7jeqvH6HNVT1MoJmjzW4Q8YsQIu/7664MeIvR2Dbn4WM/H7bffbpdffnlGvzbccEObM2dOoCpyWnCsiiL333+/79gU2NF9rz/VtHBf+2RrCqUo1Jnt37V+1bxUyeP888/PaatrV15e7htMDLKQ3C/sECYkFvrC/+8OurdUGc7btIheobMdd9wx6qEj7RflvagT6ZpfeeWVVl1dnfM+cd9r3uddIaif//zn9tprr6X2DxJA876ntI/GMHjw4EgL1XUfz5w503nPB2mN/Xy4fYrzfg4yrsbcRqGz9PumoqLCqX6ZqzVGACrO/EJ9j/os6TtBgc3nnnvOl0DVEdu1a+d8pm317vJru+66q3OMIGFrv/6eeuqpTjW39PCTng+FSH7xi1/Y6tWrnbD54sWLfc8fNkwY1cs9ueZUCo1lm0sEddPxFFR/4YUXnDlVrub3/a3QtYJrYd7deuccf/zxTuBDLcx3dNxnNelzEHd8eteq4pbmA9maOwf/97//bcuXL8/6XDzzzDO2yy67BKZTqFbPg9+9FWY+q3nqpZdeGigYWIwBqAceeCD1Hf7xxx9nvMM05zv55JNNz6HbDjjgACdUlq01hXvgm4INEUAAAQQQQAABBBBAAAEEEEAAAQRyChCAinmDEICKCcjuCCCAAAIIIJBIAQJQibwsdAoBBBBAAAEEEGhwAS3GHDRokLPoNL1p0ejNN98caEFdg3cy7QSNEYDS6UaNGmWq3JLebrrpprwVksIuttXCVAUSbrzxxoxzadGqghKqFNS6deuMz7788ksbO3as/f73v6+3cDJIqCef4SabbOIsBtWi3/Rzr1u3zlm8q4WFdXV1GX1SRQctrMwXvoq6wF5O8vBWqNIiUQX2FGTZaqut6t2KCrCMGzfO8fUGaFS9SoEdv/3cA6l6jMaWvlhb4aeJEyemQmn57n9VJ+rXr19qs0033dRZyNytW7d8u0b+vKEWH6sqzZ133uk8G95Fu3369LFJkyblrKrlDmjatGmOibsw2/17VTNQsEqL673/RlUA7rHHHnMq6XgrceQz/eKLL0whlnfffTdlqjCdrs0GG2yQ1flvf/ubHXbYYaZKUN52yCGHmBY8b7zxxln3997vjbUAXYHFww8/3N555x3fvu2+++7Oe18GqlrhfcdEvvGy7Bj2vZjvPlElvj/+8Y9OuMntu95P//znP+2yyy7LGvLQcaMEoNq2bWs6vnsf6L0zdOhQGzJkiOOn/1uL419//XW74YYbfM9/zDHH2BNPPGGqJpivNfbz4fYn6vs533ia4nPd26oC5bakBKDizC+0b9RnSQFuVU9Kb/vss48zlygrK6v33lbYWSHw4cOH2/fff5+xX77AafrG3v567wU9R5pbad6R3hYtWuScW2GF9KZQo+YhCjkEaVG9dGyFLRQs91bm1PtHgVs/N80zVGnskksucd4H3nb33Xc77458TddFIdv0FiZ8rXeVrre+49wW5h2Ur3/5Pk/6HET9zxbm1mfZrrGeC1V7Uoj9k08+yWAIGnDTTprHH3fccRn3iIKA+veA5kHeean6qkqxCjpp3pHe9CMEmsvq/PlaMQag0scUt/9N5Z7vuvA5AggggAACCCCAAAIIIIAAAggggEAwAQJQwZyybkUAKiYguyOAAAIIIIBAIgUIQCXystApBBBAAAEEEECgUQTefPNNp6JNeshDJ1ZVIIVHtGg/KS1feMcbqIjabwU5VAUqvZ111lk2YcKEnIcMu9j2s88+s4MPPjij2sG5555r99xzT94giV9lgiCL+3MZqgqDFulvu+22WcepilX61fr58+dnbBOksk3UBfZaDK0gkrzcptDLrFmznEXI+drChQudSggffvhhalP9G2j27NlOlatsTYuI9WzI2m2qMvXKK6/YTjvtlO+0TmCiKRYhF2rxsUIfWjCqheAyeOihh3wrIMhClbkUBsnXFGTSQuz0qjxa+Pvoo486gZx8TVXQTjvtNKeKSHrLVdFJ7wUFfh5++OHULgpZ6Tqqska25lcBzN12s802MwWkunbtmnV/7yJ2PV+65zp16pRvmLE/12LpE0880bd6VfrB3eoret+fcMIJtvfee6cqwcTuxP8eIOx7UbspZKkQl57d9KaF5wrgKXTk13TPyl1BOb/KGkHekX7vKfdcJ510kvN+zvaO1L2m7wkFRdPPr+DG3Llzbd99983J2hTPh9uhqO/nQt0nhTyOqrakN72/VM0tV2uMClA6f9T5hfaN8iz5fR8ErRipMI/e1+nzwyDvTtc5WwBKz4Pe+XrnZGvZKsAFeYaznT/Mvn6V9ILOz/Qeuu222+qFtjUP0b3oVtvKNnaFrjQ3VPVDtwUJ7brb+s2ZgoavCvEcJnkO4o5PQXTN/9asWZMasr4P77jjDieklisYrHmI7gVv5dSg4UAF+1S5yG1B50DZqgMGmX/rXHEDRDqG33sy6PnjfsfE7X9TuRfimeIYCCCAAAIIIIAAAggggAACCCCAAAKmH078jyQ7JLpzgiMAleTbh74hgAACCCCAQFQBAlBR5dgPAQQQQAABBBBoHgIKOKiCi8It6U0L9rVY1/vr/E016sYKQHkX2Wm8/fv3N1VRyPW/r4ZdnOytMKPqIC+99JLz6/P5mhbaq0KAFuO7TdVotKjzF7/4RdbdsxnuuuuuTuUSLW7O1/wqIwSpqBR18aNfNYQg1a7Sx+GtxKTPqqurnaBErua3X66wTfqxFEJRpSAtlnVbmCoO+a5Dts/9Fh9HPVa+YycfhAAAIABJREFU/cIE0XSsmTNnOmG09LBi0EXDbl/mzZtnPXr0yFi4rMDJ+PHjs3bXex3zBeBU0UcLzt1qCwqC6j2oalJue+qpp0yBGL/m3V/bqIKZqp00VtPieQU5FU4L0/QO0OJsVelSYCdb2CjoMcO+F3Vcv/DBFVdc4VRzy1exKldljyABiGwBqKChEQUfVcXjgQceyCAK8t5oqudDHY36fg56HzTWdgrPpQdjS0tLnao8+VpjBaCizi/U/yjPkl+YRiGcXr165SNxPvf7/tV7URVs8jW/AFTQsIeOrcDHeeedlxFe1btb51doM1+L4qVjqnqkvmMWLFiQOkWYCj/ayS/MqLCwKpPlqjypff3C00FCt25n9eMFege5TUFfzQ133HHHfGQF+TzJcxANUNUsFeRXiD69KfSsKktB1lHo+mqOkP79mq8apXsuhXhVadZtQSpKutv63Zv6btJ8pEOHDjmvX9wAkQ5ezAGopnIvyEPFQRBAAAEEEEAAAQQQQAABBBBAAAEECEDFvQcIQMUVZH8EEEAAAQQQSKIAAagkXhX6hAACCCCAAAIINK6AKr2o2s3bb7+dceKdd97Zpk+fbt6KCo3bu/85W1MGoIIsnA+72Na7GDFMAEoef/3rX61v377WuXNnO+CAA0wLdAcMGJCzqk02w4kTJ9arepXrGvstis4X7omywN4vSBIkbOXtu18YKciv1vstNlVFDFXK0vUKYxSmckac56uxFh8rqKdQ4G677Ra4u8OGDTNVonBb0AXD6SdQCEnP47vvvpv663wV2vxCALkCSd7tdb5u3bplBA4VQLzrrrt8x+7dP1/gKjBgyA1VieTpp582hYfSF/MHPYzCCgoaaOGw3jH5wkd+xw37XvS7vmHDB1rgfvrppztjT29B3uN+7ykF4ObMmWMHHXRQIDq9m48++uiMoF+QAFxTPR8aVJT3cyCMRt5o2rRpNnz48NRZVfkpvYpftu40ZQAqyH2pfod9lrJd1zABKH136h2wwQYbmELx+v7VXDFX9TvX2C8ApbC9gvVBg5Wak6oCZHoVKp1fcxb1KVeL4uXOrbzPb5QKSt7nebvttrNXX3010HzaLwwZpA9+4Z6zzz7bHnzwwUDBnkI8rkmeg2h8fiFqVUxUVbJ887p0H793pqoUKsAb5r4ME4DScfV+mzx5slOJ9Je//KV1797dCS3n63tLD0B53weN5V6IZ4pjIIAAAggggAACCCCAAAIIIIAAAghQASr2PUAAKjYhB0AAAQQQQACBBAoQgErgRaFLCCCAAAIIIIBAEwho4aQWSs6dOzfj7FtuuaWzMHD33Xdvgl793ymbWwDKWwFKIz333HOdkEXQxcFhL4ifoRY1z5492zp16hT4cIsWLXIWJX/22WepffRr+Kq0k21RcpQF9ron9cv2uiffeOMN++CDD5ygVrbgSbYB+I07SCDBr9JWkNCO3yLkCy+80An/BKkuEPhC+GzY0IuPFUZRJSMtGA4TiFFVCwVDVL1D4aW33nrLCdUoYNmuXbvAQ/YbX757zy9Ip0pUCgL4nfu//uu/nAXFbtO9ompIOo/bcoUWtMBf96nb9txzT6e62xZbbBF4nIXcUPfxhx9+aPfee69NmDAhI0wQ9DwKvD388MOmsYRpYUMIfuGhIAv/vX3yCxAECZr4vaeC7Jd+fr/AXb6QXlM+H+p7lPdzmPugsbatqqpyqvu5raKiwiorK/OevrkGoPzuxaDVzPKi5dnA++xrbvDiiy86lRGDNr9qSF26dLFXXnnFCYDkamHfPe6xFPrSXEahUVUPW7NmjfPdFST0ld4fVRRS+NRtQfut7aOGr72BsTAVs4Jek3zbJXUO4vbbWwkoqpHfvCLIfNp7/jBV0fLZ5/q8pQegmso9zjVjXwQQQAABBBBAAAEEEEAAAQQQQACB/xP4j4b+f67GxP6PmPs3+O4EoBqcmBMggAACCCCAQBMIEIBqAnROiQACCCCAAAIIJFRAFUP0q/WPP/54Rg832mgj+9Of/hS4AkZDDK8pA1BaMKwgTocOHbIOLexiW78QkQ5+0kkn2Y033ugEDcIETIKYRw0CeY+tRcmqwpBeWSNfyKMpF9j7jTtfIMEds1+1gHy/8u/dJ2wFmSDXMts2hV58rApjPXv2tMMOO8yOOuoo22qrreJ0L/a+fuMLElAZN26cXXDBBanz51qMnl65w63etM022zgL91esWOEcY7PNNjOFGL2L4hU2GjRokBMWcluualGxQSIcQIvrn3vuOXvyySdNQaFVq1YFPsoNN9xgl19+eeCQZtj34qhRo5yKU2772c9+5gQgFUAL0xTOPPjgg23x4sWp3YLcJ37vqbDXL877JswY/baN+nw05fs57pjT91dIsaamJvVX+o5SFah8rSkDUEHmF+p/2GdJ+6xcudJUtfC1117LIFCgcfTo0VZWVhb4Wc5n6P3c298g4RC/c3gDpUEr6kXxCjvGXNt7A1Bh32WqJDRy5MjUKYLMI7z7KGQ8a9Ys69ixYyGHlvNYSZ6D6LtO4ebnn38+NQYF6fTOiDK3ueOOO0whS7dtvPHG9vLLL9svfvGLrEYK1/Xr1y/jc/3owTXXXGPnn39+pH4EubgtPQDVVO5Brg3bIIAAAggggAACCCCAAAIIIIAAAgjkFyAAld8o5xYEoGICsjsCCCCAAAIIJFKAAFQiLwudQgABBBBAAAEEmlTAW0VBndECPVUnUhiiKVpTBqCChGXCLrb1qy6U7irv7t27OwsljzvuOCspKYldPcjPUAvEe/XqFfqSeoMK+RZ+NvYC+6+//tr+8Y9/2LPPPmuPPPKIff755xljDHJNtYPfAvJ8i4qbchGy3+Ljrbfe2qm8pGpufk37aAGwnu/XX3+93iZDhw51qj5tsskmoe+TQuyg/qlqlKpwKIj5/vvvZxw2arBFoUYFDtPbt99+a6oOpXCTmhuUUoW0o48+2ubPn5/a3G9/b/AmanWJQrgFPYZ8X331VXvsscfsiSeesGXLluXcVUEyVWELUqkuzHsxSrAyW0f9jhX1PlFFod/97ndBOc17D2nHoO+bwCdJ27Chng9VQmuq7/soDtpH35PpTd95QVpTBqCC3hthnqX0MY8dO9YU4vNrqj6jYNLpp59up5xyiu2www4FC157+9u/f3/nuzjsD3XqO0nPriorui3IMxnVK8j94rfN2rVr7eOPP3a+SydPnux8X61fvz61adgAVNjwtd9cJV9YO+pYc+2X5DmI33MeNIDoN2ZvqEjb5Htv+lX3Sj+25mma8+tHBhS61g9QFKK19ABUU7kX4tpxDAQQQAABBBBAAAEEEEAAAQQQQAAB0/+unOgiS4nunG4gAlA8RggggAACCCDQHAUIQDXHq8qYEEAAAQQQQACB+AJTpkyxysrKjAWcmjtqQaV+pbyxW2MFoLy/2q9xnnPOOTZ+/PicQ46y2FbVSVRV58MPP8zLqepTJ554og0YMMAJRkX5RX+vYdgFuemdDFuVoSECUFpoqzG988479sEHHzh/qtLFv/71L9Ni5Fwt6KJzHcO7gHyDDTawF1980Vmc6m1ffPGFs1hbgR233X333aYQUWM0v8XH2223nRNw8YYDvP1RKE/jOvvss62uri7j49LSUmdh7z777NMgw/j3v/9tWqD61ltvOefW/aL/LFy4MG+FoiDBFr/F4X6Vfd57772MSk8KQykk2LZt20CVnbToXUEpWaptv/329sorr5gqSBVL03VQdajbb7/dPvroI99uT5w40c4888y8QwrzXvQLDgW5ttk6kV7JS9sEOVYh3lN+z2CY943feBr6+SjEuPPeDA28gd4bqmjkNr2zamtrA521sQJQUecXGkSYZyl90Hr3qTJWetWbbCgKNR5++OHOsx234p+3v7fccotTPS5s0/e5qrktXbo0tWuQqmxRvXL1T1VSv/zyS+f7XWFXzTf03/W9tXz58pxDCzvfUuDr1FNPdSo4uS1XFS3vd8+mm27qVCPq1q1bWPJY2yd5DuL3ntM9r6BzlKb3sve6B7nPNadQ6DA9IJft/JpD9O3b1/r06eNUlgoSPPY7VksPQMmkKdyj3FfsgwACCCCAAAIIIIAAAggggAACCCBQX4AAVMy7ggBUTEB2RwABBBBAAIFEChCASuRloVMIIIAAAggggEAiBF544QVn0f/q1asz+qOFpTfffHPoX/KPM6jGCkB5F82rz0EWNEZdbKsqRapC4w2c5LNSEKWiosJZIKtwVJDmNcxXtSnXMcP+8n0hFtgr1DRz5kynUpHuzXwhp1z9DxNI8IZidNxsC7DVP4Vm3ADMZptt5lQT6tq1a5BLFHubOIuP3ZNnC+ZpQbUWY6eHDKJ2WAvJtXhclYSefvrpvCGnXOcJEmzR/ldffbWpcpnb/BaTe4N96c++9zO/83rfHwqTPfjgg436rox6Tbz76Ro9+uijpopP33zzTcbHe+yxh82ZM8e22mqrnKcL8170e8eHeU69HfGGTYLcJ4V4TxUiANXYz0chxl2o+y7qcbyVK8vLy50F70FaYwWgos4vNIYwz5J3zJ9++qkzV0ivYBfEZeedd7YhQ4Y4odjNN988yC6pbbz9DVK1ye8EUd8LcbzS+6G52bhx45zqVfpujNrCBqB0Hp1X71+36X+/nT17th155JEZ3fCrKOqGd9u1axe1y5H2S/IcxO89F2mQOXYK8u8FXS/NYy+++OJAISj3dKrYdtpppzn7qRJp69atA3efAJTzI7eN7h74ArEhAggggAACCCCAAAIIIIAAAggggEBOAQJQMW8QAlAxAdkdAQQQQAABBBIpQAAqkZeFTiGAAAIIIIAAAokRePPNN+2MM86wr7/+OqNPxx57rLM4c8MNN2yUvjZGAEq/5q5KCc8880zGmFT5pmfPnjnHGWexrcIFN910k6lSkH71P0zTr8Fr3+HDh+f9ZXivYdDKQH79acwAlBYtKlikhcCffPJJGB5nWy3i1iLmNWvWpPYNE6z48ccfbeDAgTZ16tTU/n4BEL9FyHp2VC1HVaMaoxVi8bH6qcopxxxzTL3nftddd7XnnnvOqWwUtf397393gpUK/4VtquqiiibpgZwgwRadx1shw7sgXddP/Xr44YedbnkXm+tdeOihh5oqFampaoSqO+20007O//3VV1851Z/SQwaqpKd7oJibKqtpMb332QsytjDvxahBh2y2xRqAaornozkGoBQQVhXLIK0xAlBx5hcaQ5hnyW/MmluokuUNN9yQt1qR3/4K/Sr4HjRw7e1vkHmU33mjvhfieq1YscKpWJWv+qdfn9u3b+9UXFT1KrdFCUAtWrTI+c5RtSm3XXjhhc5cMf1/y1XVvh49etiCBQtS2wV5Pwd5NsJuk+Q5iN+8Nez48m0fZm6p6mF6T2l+G7ZpXvvAAw84lQ2DNAJQ/6fUmO5Brg3bIIAAAggggAACCCCAAAIIIIAAAgjkFyAAld8o5xYEoGICsjsCCCCAAAIIJFKAAFQiLwudQgABBBBAAAEEEiXw8ccfW58+fUxVBNKbKqioKsomm2zS4P1tjACUxnfggQdmLDYNWiUp7mJbAaqikYInWtz6+OOPh6pwdO655zq/bK5AVLbmNfQGOMJcxMYKQMlEAa+RI0cG7p6CXYcddpgTZuvevbt9//33znVND3CEWaSqE2vx9sknn5zqg/4dpaCcgoBu8y5W9tsm8CAiblioxcc6vaqnnH766fUqFBxxxBHOZx07dgzVSwWMJkyYYOecc07gqgedO3d2ruEpp5xiRx11lLP4/sQTT7SXXnopde6gAagvvvjCWSysxa9uu+++++z88893/k/v5wp5KeC0zTbbOJ/7BZyeeuopp4Kb2rx585xF6G7QLs7zFQZWwQq9M3RNPv/8c9M9sNdeezn3p95fhWiqfqIQYHrLVgUtfZsw70W/d3z//v2dyivZ/neLXGMrtgBUUz4fzSEApfd9TU1N6pbQ86AqUEFaYwSg4swvNIYwz1KuMau6mN6Bmi9MmzatXsg1175h3v3e/uo5HjBgQJDLkbFNUwSgVPVR3zPpAaZcHdf3Urdu3axXr15OWH633XYzVSS74oorUrtFCUB5Q7k6mF/4WuHsfv36pc4VtEJf6IsRYIckz0FUjVNzQ4XaG6oF+V70nluhbs2p77zzzlBV2lQRSlUa9e7L1whA1RdqDPd814XPEUAAAQQQQAABBBBAAAEEEEAAAQSCCRCACuaUdSsCUDEB2R0BBBBAAAEEEilAACqRl4VOIYAAAggggAACiRP48ssvnUomb7/9dkbf9Cvk06dPd37tviFbYwSgvCEXjUchr9mzZ1unTp1yDq9Qi5Pdk2jh6+LFi23WrFn20EMP2RtvvJE3EKUFt/o1+WzNaxhlQa577DvuuCPjXKp4oFDK/vvv73v6qAvsq6urs1bx2HLLLe3II4+0ww8/3Kny9POf/9w222yzemGJqAuo0wfiV2Hh7LPPtgcffDB1viQsQi7k4mMtEtZiXoWEvE3VuBS6CVPZSs/Xqaee6ht+0gJyXUtVUNpll12ca6nr27p164xT+40vaADKbzG5Fg7rumkc3sXR6Z+5nRg8eLBTdcFtV111lRPQU/MGbvz2b4h3pF9lmUKHrxQEOPjgg23p0qWpIagqlEIm7dq1yzqsMO9Fv4BZ0Gvr14Fhw4Y596jbghwr6nsq/fx+92iQwGVTPh+FGHdD3NtBj6kKf2VlZRmb670ftDVGACrO/ELjCPMsBR23ttN3m6r6KaCkd+CqVaty7h703e/t7y233OJUVArbvJX3tL/euXr35mpRvRRUU9g2vZqSex4FTjQnVPD5P//zP52gqaoS+r0Dvd8HUedbqg6kd62+v9yWHrz1q1DpVyUqrHvU7ZM8B/F7z0W9L6P65NtPoX/d8/p3lb5fP/roo5y7bLrppvbCCy8492OuVogAlN88IKhf3O+YQvQ/l09Duee73nyOAAIIIIAAAggggAACCCCAAAIIIBBMgABUMKesWxGAignI7ggggAACCCCQSAECUIm8LHQKAQQQQAABBBBIpMAPP/xgCgBosV16U1BBv0K+++67N1i/GzoA5beIVINJDzjkGlzUxbZBwdxAlJwVunn//ffr7ZrvV/+9hvq3gMJdCp6Ebd5wQb7ARZTFjwsXLnSq/3gXsqvizpgxY2zHHXcM1G2/RZtBAgneg1999dU2atSo1F+rMtDLL7/s9EP3jwKCWrDqthEjRtj1118fqI+F2qiQi4/Vp2XLljkBs3feeSeji1oI/sQTT6SqH+XrvwKUxx13nL3++usZm+6zzz5OVSgFnoJU+YkbkvGG1NKrPI0bN860uN9t6dWh3L9TxbszzzwztY0bqlFQS+EuBRbdFrXiST5Lv8+9z6O2mTJlinNPFqL5vX+DBIrCvBf9glw77bSTU9Vnq622CjUMv+cxSH+jvKe8HYsSgGrq56MQ4w51gQq8se6R9CooCqWommLQ1tABqLjzC40jzLMUdNx+2ykQ9fTTTzvB1/nz59fbRIELfe+p4lGu5u1vlMo4Ov5f//pXJxibHgAK8m6N4qVzXHfddXbjjTdmDE3hJX0/9O3bN2eVzfSdvPOFqAEov+88vdcnTpzoBHe985sNN9zQ5syZYwcddFCc2yDyvkmdg2hAfnNBVaQcP3585PE29I4K5uj9/PDDD2et2BYk8OYNEEWZ/8cJkMX9jmnoAJT3OhbKvaHvD46PAAIIIIAAAggggAACCCCAAAIItBQBAlAxrzQBqJiA7I4AAggggAACiRQgAJXIy0KnEEAAAQQQQACBxAqsX7/eqcijxfXpbaONNnIqoyiw0hCtoQNQfovzwiwkjbLYNqqTFukquKRFsF9//XXqMFoM++KLL9ohhxzie2g/w6C/3p5+QL8FrvkqZUVZ/Dh27FinAlF669OnjymE0qZNm8B8Ct0o/KAAn9uiBKDmzZtnPXr0sDVr1qSO44ZMvAtroy52DjyoLBsWevGxTqPqIKp4oWc/van6hcKQCkDma35VLFQt7Nlnn7XNN9883+6pz1Wd48ADD7TPPvss9XdBgi3uxt7r5C4C1nVND7Ble5bee+895/lasWKFc0g3+Ld69eqMv1clMlVT6dq1a+CxxdnQG8zSsaI8K9n64LdwPEiFq7DvRW+QK+pz9MUXXzjP/LvvvhvqPonynvKaRQlANfXzUYhxx7l/4+6r6oeqFug2VULUPCVoa+gAVNz5hcYR9lkKOvZc27311ltOsFPPf3prqACSX1+8lZTyzXPcY0Tx8qv0qHmgQliHHnpoYFLN0RSUnTx5cmqfqO8yHUBB6pEjR6aOlR6+zhbK1Zy8KVpS5yCy8AuT5Zu7NoVhtnNqDqs5++9///uMTYKMwRsg0gFUla5nz56Bh6j5mqqRpbeg/4aI+x3T2AGo9DHGcQ+My4YIIIAAAggggAACCCCAAAIIIIAAAjkFCEDFvEEIQMUEZHcEEEAAAQQQSKQAAahEXhY6hQACCCCAAAIIJF5g9OjRdtttt2X0U1VQ7rrrLuvVq1fB+9+QASgtbjv99NOdqgfp7ZhjjnGq3LRv3z7veMIsttX59Av9r776qr3yyiumRcbnn3++3XDDDXnPk76Bd1GsPsu1oNHPMMwY3XO//fbbzmLg9PBVvuoOYRc/+i0gDrrw2YvoFw6JEoDSdfNW+XErMUybNi2jMlAU11AXP8vGDbH4WNVLdH1VEcTbrrnmGmcxbr7qTaqcpYoY6S3IInrv+RQqOuyww5yKW24LE4DyqzKkKm8K3pSXl6cW+u+555720ksv2RZbbJHRBb8F1E899ZR9++23Gddfi4RVDaxdu3aFuKx5j+ENZmmHsFW6cp3EWzlL2wapjhfmvei+v04++eSMrtx99902dOjQvAbpG0S9T8K+p/w6FSUA1dTPRyHGHeoCFXhjhfFUBcptSQpAFWJ+oXGFfZb0jtRzoEpYstGf+t7W96G+S4M2v2c/SOjB29+glaPS++X3nZvt3ewdT1gv7e8Xlg4S9PSe2+97Ik4Aym/OpfD1aaedVq/yZJT3ZdB7Ich2SZ2DqO+aVw4aNMippuS2MD904B2/QvpXXHGFU6FQIST9OXz4cFPlQr+m4Lbm/noeNfdX4G769OlZf7TA7xgrV640zS9fe+211Mfbbbed8++JkpKSrJfILwClOUqYf695q5rpZEHeBdou7ndMnABUU7oHeWbYBgEEEEAAAQQQQAABBBBAAAEEEEAgvwABqPxGObcgABUTkN0RQAABBBBAIJECBKASeVnoFAIIIIAAAgggUBQCjz/+uBMcWLduXUZ/r7zySufvC9kaKgClBZG33367XX755RndVXhAVTmOOuqoQMMIs9jWb3HsAQccYLNmzbKOHTsGOp82kr8W56a3sAGosNUN5HXJJZfYnXfemTqtW0XnyCOPzNr3sIsf/RbRRllA7HccdTJKAEr7jRs3zi644ILUOLfffnsnKKNFsFoo7ja3MlTgi1mgDRti8bG6tnjxYudZ+PDDDzN6qmuiKlC6f3M17/OhbcNWH9CCftmr0lx6CxOA8ruGRxxxhFMtRpUQ3GDV2WefbQ8++KBvsMtbpUj7qjJV+vVv7EXo2WxKS0sd53322SfyHbZ06VKTUXo1paBhxDDvRXXQrwJL2Ephshg4cGDG9dCxg9wnYd9TfqhRAlBN/XwUYtyRb7AC7Ohd+K+F/Qo0Bm0NVQGqUPMLjSPss6TnIL2qnY6RXjkoqI1fKChI6MHvng4amHX75ld9MF/Y2t03rJf28wuJRJkraG6mcJKuv9uizF/cff2Cu/qOuvbaa52qq25FxCjXN+h9EHS7pM5B3P7r+9Abso1SLbGurs4OP/xwW7hwYYomX8jPL5g7YsQIp8JX0Ob34wBBAlB+7/ggIWa3X37fzfosyLtA28X9jokTgGpK96DXle0QQAABBBBAAAEEEEAAAQQQQAABBHILEICKeYcQgIoJyO4IIIAAAgggkEgBAlCJvCx0CgEEEEAAAQQQKBqBuXPnmhZi6pf601u/fv2sqqrKqUJSiNYQASj1WYv3VMHG2zSmP/7xj9amTZtA3Q+72NYbotC8XKGZvn37BjqfFkFqIfA999yT2n6zzTZzKj507drV9xjZDFUVQosLg4SvtLBc1bLWr1+fOkdDBAv8Fm8HDV24Hcu2+FyfR1nUrP0WLVrkVNFwFxzruj300EOmRawKCak15SLkhlp8rHGpypWe6/RF3fp7BaO04HujjTbKeu/6VQ4IWwHK797TCYPcf+kd8y7E7dKli7MgWuE2t6nalaqy+TVv8FAhOFVlcCuixVnoHujhz7LR3//+d2dBdnplNm2q/tx///3Ou0VV+sI0Bbv69+9vL7/8csZuQSuchX0v6iR+le1UIUkhw3yVxrR/nPsk7iJtnT9KAKqpn49CjDvMfVXIbRVEKCsrSx1SoT9VOwrTGiIAVcj5hcYS5VnyBnZ1nDDPkrZXlRvNNdwWJPDs11/3XRQkMKtt/UK3Yd6tUbz8ghJhK0DlCgtrvrzvvvuGuTVT23orcakSlsLo5557bmobtyJlmApfkTqTY6ekzkHcLn/55Zd23HHHOdW+0u9pVUaTX5DvmLVr19qFF17ofK+mtxNPPNEeffTRrFVjv/jiC2e+kh4mVrWo559/3nbYYYdAl8IviBSk4uS//vUvO/jgg02BZrftsssuToBd78xcTT9yofCi/r3kbcUQgGpK90AXlY0QQAABBBBAAAEEEEAAAQQQQAABBPIKEIDKS5R7AwJQMQHZHQEEEEAAAQQSKUAAKpGXhU4hgAACCCCAAAJFJfDOO+84i+u1sDC9aTH++PHjsy4GDDPIQgag9Gv6TzzxhLOg/pNPPqnXjV133dVUeUDBhqAt7GLbefPmWY8ePWzNmjWpU+jX4//yl7/c6WfiAAAgAElEQVQEqlzht8g/Xyghl+HRRx/tBLAUosrW/vrXv5p+KT89YKGAmyxPOumknFRRFtj7hQKCBtO0QPXWW291KiT4tagBKIV/Bg0aZA8//HDqsHvssYe9//77qWCQFsaqAlCQhbRB76+g2zXk4mOZDhgwwKZPn16vO3/4wx8yKmN5N9Di4jPPPDPjr4MG72Q+ceJEGzx4sKkP3hY2AOVnpGvlBrvyLbJ/77337JBDDrEVK1b4Xpaw/Ql6bfNtlyvwp31VBUphz2OPPTZvsFPvcl1ThSW84dYwVePCvhfVT7/KGvp7Pc8VFRVZQ1wav4KcCul9//33ke6TKO8p74miBKCa+vkoxLjz3Z8N9bmCmcOHD08dvqkDUA0xv9DgojxL3sCujqPv7MmTJztB5nzfUQqSaV6R/p2v77s5c+bYVlttlfOS+lWA0g5bbLGFU5XuoIMOyrq/Qhrqnzd4qQqA+m4NEvCJ4uUXEgla5VCD0XdDr169bMGCBfXGlu97Jd/zodC1Aixu0FoGmqN+9NFHzq66ls8884zzfm/KltQ5SLqJX5hbz8Udd9xhQ4cOzRkU1hzkpptuspEjR2YwB/1e9Av4HnbYYfbYY4/lnH/rZNmCV0EqTup7/NRTT3UqzaY3zcsU+O7QoYPvbaP9NBcfPXq07+dNFYBSZ8KE6JvKvSmfRc6NAAIIIIAAAggggAACCCCAAAIINCcBAlAxryYBqJiA7I4AAggggAACiRQgAJXIy0KnEEAAAQQQQACBohNQpRCFYz7++OOMvnfr1s30y/Wbb755rDHlC0D5hTLST/jPf/7T6dsrr7ySWjDq1yGFkLRAML2iRJCOh11smytMokW+l19+ubO4NX2+rgX+WvyqIIAWLKY3Ld6cOXOmU40nW8tnqEo4WuSoigfpla8USFAQwntOnUfVB1SFKl+lrCgL7P1CYjqnFnHeddddtu2229YbqlxVZaGystL+8Y9/ZLUIW9Uh/UBy1i/ueyshaZug1TGC3FNRtmnIxcfqj8KOCu7pF/XTW0lJieOuigJ+zW8hvrbbf//9nTCZqll4m6oO6Lm97LLLnEBitrbffvvZ7NmzrVOnToHJ/MJ17s75judnnH7ioAuCA3c2xIbZFkh73xUa4wEHHOD8p23bts7Hy5Yts9dee81eeuml1CJ7v1Pr/XPppZfmDU9o37DvRfd82ao46X5RZb6f//znqUXqeg4VAtCi9PRgorfvQYJpUd5T3vNECUA19fNRiHGHuE0LuqkqTVZXV6eOqZCc3v9hmt93o+YCt912W6D3SkPPL6I+S3o2rrvuOrvxxhvrcSi0rL/Xu9dbGU5VZlQ9Sp97Q6f5wq7uibIFoPS55iuqXnTllVdmzA1XrVrlzBd/97vf2TfffJPR57DB9CjvHlWeHDhwoNOH9LbJJps48x+Fsvyq6MlL9+Gdd97pG9LVscJWsPReML+qn+nb6Drq3a2AWVO2pM5B0k1yfU9mCwprPqLvR4Ut06tHuce9+OKLnflzvlDhwoULrXv37qZ3jvceUwDrtNNOq1eNVf1VGFHPjPfce+21l1PFacstt8x72XUPDxkypN52O++8s/Ou0w8hqJKnxqr+KSip+3r58uXOPnpudT6979wWdL4T9zvGrzqb7vUxY8Y4VbX0XCqEph9x8LsGTeme98KwAQIIIIAAAggggAACCCCAAAIIIIBAXgECUHmJcm9AAComILsjgAACCCCAQCIFCEAl8rLQKQQQQAABBBBAoCgFVCXgjDPOsDfffDOj/wqqaEGpFtlFbfnCO1GPm75fkMoE2c4TZbGtwkwKLH344Ye+h9ViQwVL9Of69eudBYn6069pkbN+4TzX4ks/Q4VGvvrqq3qH1Hm1YFdVbrQo2a+p0oCua8eOHfPyR1n8mC/MoftJFREU4NCCTS0MVUDHa6Tt2rVr53zmtiBhiGyDkpcWis6fP7/eJgqUKEAXxCQvWoQNGnrxsbqksIFfwCBXda581Ym23nprp6qS6/bWW2/ZG2+8UW8xuRaia4GywlZu22677ezVV191npWgTdXMdA39QmwXXXSRE7DL1YYNG+ZUIvE2LcBVdZRc1U2C9jHqdqrYoIXSCjAUut1www1OODNf4NE9b5T3ovbVsy9jv9ClPk9/N6pajDekoXeCFkSnV4IK8sxHeU95jaMEoJr6+SjEuAt9rwU9nsKsNTU1qc21IF4VKcO0pM8vNJaoz9LKlSudUPPzzz+flcT9vtcGfs+Tu6PCQXqvtG/fPi+vt7/u97RCRulNcxCFLlQ5yw1aeA+uudmzzz5rCm4GbVG9/KpeuedUlZwDDzzQdtppJ+evFBrVd5HfHEpVfRS4T6/yqcpXPXv2DDqEetv5hUDcjUaMGOHMAZu6JXUO4nXRc6F/ryjQnq117tzZmTvqnvUGltL3UWhJ1W6DzvuyBXzT7zO3Gmuu50JVxTTf1NwpSFNlx+OOO843wBVkf4WfNb9WcNFtjRWA8qvO5u1zvu/4pnIPYss2CCCAAAIIIIAAAggggAACCCCAAAK5BQhAxbxDCEDFBGR3BBBAAAEEEEikAAGoRF4WOoUAAggggAACCBStwOrVq23QoEHOL5KnNwUXJk2aFGoBa/r+Db1AOVdVoSAXI+pi2/fee8969eplCxYsCHIa322ChhL8DLXvZ599ljVokK1TCruMHTvWtCA4SIu6wD7I4u1c5x86dKhTGUaLU1UZxG2qdqXFye5C5iBjSN9GC41HjhxZbzeFYnTOpmqNsfhY10SLuF9++eWMYSqU8sQTT5gqi/i1fIG2fGbuM6rqA6rA5bYolTVUwUqLZd999916p33kkUdswIABObujhewnn3xyvW3yVY/KN8ZCfa5A4KOPPmqqJuetpBLlHO77+4QTTshb4SL9+FHfizqG7hcttE6v7hOk76Wlpc53zbXXXutURHFb//79Tdc2V0g06nsqvV9RAlDueC+88EK7//77gwyz3jZxno9CjDtSpwuwkzf4mCuokO10SZ9fqN9xniWFms4888ycIah8lyLsd75ff3/zm984VSO9gcVc595jjz3s8ccft65du+brYsbncbzyBSVydUSBa1WpU38VTFFww21XXXWVMx+J2vTde8wxxziViNKbqpXp+1gVV5u6JXkO4rVRuF8VJu+9997IbGGfC51IgdeJEyfa4MGDQz0L6Z1UKHDatGl2+OGHh+q7/s1x4oknZtyXQQ6g+fPNN99sqlJ1xRVXpHZprACUQmiazzzwwANZu5svDN+U7kGM2QYBBBBAAAEEEEAAAQQQQAABBBBAILsAAaiYdwcBqJiA7I4AAggggAACiRQgAJXIy0KnEEAAAQQQQACBohbQL4SrQsyUKVMyxqHqKArNRPkF/IZaoKwqRgqzlJWVhVrY771AcRbbKqBwzTXX2D333JO1wpPfDaFKBKp2EbTvfoZavKhrFTQs4S7uVXWDXEECb3/jLLDXIlUFIfwq7mR7UGSjhZJ77rmns4lfxR/dn6oAEKW9/fbbduihh5qqnrktCYuQG2PxscarxdZHHnlkRnUL/f1ee+3lhB+33HJLX1YtfNc9e/XVVwde+KsF8Ho23HtOC3i1sFzVydwWtvqFFsIqqPnwww9n9FNVF1RlI99i+2zVCOIucI9yL+baR+8WVVGqqqrKWl0l1/6qgKFrpYXaQcOO6ceL817UcXSdXnzxRTvvvPPso48+ysvjhoD0LGqRd3oA6qyzzrIJEybkPEac95R74KgBKO3fVM9HIcad9+I0wAZ1dXXO95/bFH5TBZ+wLenzC40n7rOkynCaf+ldqf8etOn9q3mCnidVVQvasvX3k08+MYVGVLExV1OVuRtvvNFUkS9IxSnvseJ66d1xzjnnBHrv6Nzqo0LRCkDrv6tyjypvPfPMM6muFaJCpK6hTNKbQlEKH0dxCno9g26X9DmIdxz6jtF85uKLL7Z//OMfQYdp3nlJ4B3TNlQAW/eYKlgGbQqaKwikfzOEqXqZfnzNnVTJUT8MkK8p/KxA3+mnn+7M+VUFqikCUOqngpzqhzd8745BFbFUkW3ffffNOaymcs9nzecIIIAAAggggAACCCCAAAIIIIAAAtkFCEDFvDsIQMUEZHcEEEAAAQQQSKQAAahEXhY6hQACCCCAAAIINAsBBVb0i+FaYOg2zT+1oF6VLsK0QixQ1mJB/UJ49+7d7eijj3ZCFO3atQvTjazbxl1sqwMr6KPFsk8++aSzIFKLu9MrJXTq1Ml2220369Onj7Owdvvttw8VQsoWgNJCSDWFJVR9RCGBd955JxXG2nrrrZ3Qmqo3qMJNmEXQLlghFth/+eWXTgUXBZcUQJKX2xTU2Hvvva1fv37OQu2tttoq41r5VfyJs2hYC8gVtpg1a1bqPApT6Vf9VZGoqVpjLT7WM33JJZfYnXfeWW+oWpj7+9//Pue9qWunBdsKIL3xxhv21VdfpY6T7z73W1iuxchz5sypd91zXQe/Kk6qCvX000/bRhttlPMS+jnr3TZ79mwnGJa0puu1ePFi535VQG3+/Pn23//93xnPkPrsPkd6P+qZ1/smyvPujr8Q70UdS+9BBaEmT57s/KkQhdvc99OwYcOc4Jqug+4njUHjdFsxBKDcvjb281GI93NT3PMK9qVXCCsvLzdV7wnbkj6/0HgK/SzJSSGfTz/9NOM9oKDjLrvsYqr2pqpRUd8BufqrCnUzZ850Qs0KnLrf5Tq35mUKhajKX5TQZSHfPeqnqi0pAOJ97yigpQqSmkdo3qHQhf4uvY0bN84Jq7hN7ybN8RS8j9r8wtdxwtxR+5Ftv2KZg3j7735H6rmYPn26ffDBBxnzkvTnQvf2rrvuGmr+nctZc339CMGzzz7rVKX0VrHTv130buvbt6/zvdaxY8eCXDadR3NWfa/qvO6/N9znUP9O072afl83ZQBKg9bcW3PHu+66y5k7eqvJaV4X9Ec2msq9IBePgyCAAAIIIIAAAggggAACCCCAAAItTIAAVMwLTgAqJiC7I4AAAggggEAiBQhAJfKy0CkEEEAAAQQQQKDZCPz5z392wk7eRWpaQDhq1CjTr5mHacxfw2hlbpsvABX9yC1vT78A1FNPPWUnnXRSy8NgxAgkTIB3XcIuSAN1xxuAqqiocCoa0ppeoFCBraYfSbJ64A1AKQj/yiuv2DbbbJOsjtIbBBBAAAEEEEAAAQQQQAABBBBAAAEEEECgQAIEoGJCEoCKCcjuCCCAAAIIIJBIARaQJvKy0CkEEEAAAQQQQKBZCcybN89UfUO/DJ/eDj/8cBs/fry1b98+8HiZvwamqrchoYDodt49dU/36NHD1qxZ43wUpQJR4XrDkRBAIF3gzTfftEMPPdS+/fbb1F+rskevXr2AakYCqoRYU1OTcY1VKYXW9AIEoBrmGlx//fU2cuTI1MH1AwOqpJVtbtwwveCoCCCAAAIIIIAAAggggAACCCCAAAIIIIBA4wkQgIppTQAqJiC7I4AAAggggEAiBVhAmsjLQqcQQAABBBBAAIFmJ/D+++/b6aefbsuWLcsYW7du3Wzq1Km2+eabBxoz89dATL4bEYCKbpe+508//WQXXXSR3XPPPam/HjFihGlhMg0BBKIL6B11xBFHOGHZX/7yl7bbbrvZ+eefbzvvvHOog44dO9Z5Rt32s5/9zObOnWv77rtvqOOwcXIF6urqrKysLKODun9oyRAgAFX46/Df//3fTvB6wYIFzsE33HBDmzNnjh100EGFPxlHRAABBBBAAAEEEEAAAQQQQAABBBBAAAEEEiJAACrmhSAAFROQ3RFAAAEEEEAgkQIsIE3kZaFTCCCAAAIIIIBAsxTQ4uQ+ffrYRx99lDG+bbfd1glBBVnkzvw1+q1BACq6Xfqe/+///T/r3r27ff/9985fb7rppvbyyy+bwnw0BBCILuD3jgpb4WTx4sV21FFH2YcffpjqyAEHHGCzZs2yjh07Ru8ceyZKwBuAKi0ttdra2kT1sSV3hgBU4a/+rbfealdccUXqwMccc4w98cQToaqoFr5XHBEBBBBAAAEEEEAAAQQQQAABBBBAAAEEEGhYAQJQMX0JQMUEZHcEEEAAAQQQSKQAC0gTeVnoFAIIIIAAAggg0GwFvvnmGxswYIDNnz8/Y4ybbLKJTZo0yfbbb7+cY2f+Gv3WIAAV3c7d89NPP7X+/fs7gSe3nXPOOXbffffZBhtsEP8EHAGBFizw73//23r37m3PPPNMSkEBw7/85S9WXl6eV2bFihV22mmn2Ysvvpix7d13321Dhw7Nuz8bFI9AVVWVVVdXpzrct29fGzNmTPEMoJn3lABU4S6wqk7Onj3bzjjjDPv666+dA2su/Nhjj1mvXr0KdyKOhAACCCCAAAIIIIAAAggggAACCCCAAAIIJFCAAFTMi0IAKiYguyOAAAIIIIBAIgVYQJrIy0KnEEAAAQQQQACBZi8waNAge/bZZ+uNU0GSk08+Oev4mb9GvzUIQAW3U1Dv+uuvty5duthOO+1kq1evdirIqFLZ2rVrUwf62c9+ZnPnzrV99903+MHZEgEEsgroO2DIkCEZn7dp08YJMA0bNsy23357Z/F/elu5cqUTBvjd735nenbT26GHHmp//vOfqf7UzO654cOH27Rp01KjqqiosMrKymY2yuIdDgGoaNfuzTfftLFjx9qBBx7ovLOWLVtmU6ZMsb/97W8ZB/zVr35lTz/9tG200UbRTsReCCCAAAIIIIAAAggggAACCCCAAAIIIIBAkQgQgIp5oQhAxQRkdwQQQAABBBBIpAALSBN5WegUAggggAACCCDQ7AX0i/ZXXnmlTZgwIWOsmp/q7y+66CJfA+av0W8NAlDB7VatWuUE8Z5//vmcO1188cU2evToeoGM4GdiSwQQSBdQmElVoLI9e61atbKSkhLTn2pLly7NCCWmH0vhRYUEunbtCnIzE9A9kN5mzJgRqEpYM2NI7HAIQEW7NApAKbT57bffZj2A3n0zZ860o446KtpJ2AsBBBBAAAEEEEAAAQQQQAABBBBAAAEEECgiAQJQMS8WAaiYgOyOAAIIIIAAAokUYAFpIi8LnUIAAQQQQAABBFqMwD333GM33XSTKRCV3vr162e33367tW7dOuPvmb9GvzUIQIWz8y7g9u59xBFHmBbdq0oDDQEECiegUNOZZ56ZN4CY64z77befTZ8+3XbYYYfCdYwjJUKgrq7OysrKMvqi7zdacgQIQEW7Fn7zNO+Rbr31Vrv00ksJXkcjZi8EEEAAAQQQQAABBBBAAAEEEEAAAQQQKDIBAlAxLxgBqJiA7I4AAggggAACiRRgAWkiLwudQgABBBBAAAEEWpTAk08+aUOGDKk35h49etiDDz5o7du3T33G/DX6rUEAKpzdqFGj7Oqrr/bdSeGnRx55xLp06RLuoGyNAAKBBNatW2ePPvqoqcra8uXLA+2jjTbZZBO78cYbbfDgwRnfHYEPwIaJF6ipqXGqhLmttLTUamtrE9/vltRBAlDRrrYqPx1//PH2t7/9zfcAN9xwg11++eXWpk2baCdgLwQQQAABBBBAAAEEEEAAAQQQQAABBBBAoMgECEDFvGAEoGICsjsCCCCAAAIIJFKABaSJvCx0CgEEEEAAAQQQaHEC8+fPtwEDBtg333yTMfZu3brZpEmTbMstt3T+nvlr9FuDAFQ4u7lz59pll11mb7zxhq1du9ZatWplqiqjvzvllFPqVScLd3S2RgCBIAIKQun7Ydq0afbCCy/YwoULbdWqValdFQTYaaed7JhjjjFVDtx3330JBwSBLeJtqqqqrLq6OjWCiooKq6ysLOIRNb+uE4CKdk1//PFHGz16tI0bN84++ugj5yAdOnSwE0880a677jrbc889ox2YvRBAAAEEEEAAAQQQQAABBBBAAAEEEEAAgSIVIAAV88IRgIoJyO4IIIAAAgggkEgBFpAm8rLQKQQQQAABBBBAoEUKaLHnGWecYZ9++mnG+EtKSmzKlCm2++67E4BqkXcGg0YAAQQQQOB/BFT9SVWg3EYAijsDAQQQQAABBBBAAAEEEEAAAQQQQAABBBBAAIHmKUAAKuZ1JQAVE5DdEUAAAQQQQCCRAgSgEnlZ6BQCCCCAAAIIINBiBb788kunEtSbb76ZYbDRRhvZAw88YL/61a98bX766acWa8bAEUAAAQQQaCkCCkWnN1U3pCGAAAIIIIAAAggggAACCCCAAAIIIIAAAggggEDzEyAAFfOaEoCKCcjuCCCAAAIIIJBIAQJQibwsdAoBBBBAAAEEEGjRAqtXr7YLLrjAZs6cmeHQunVrW7Fihf3www/1fAhAtehbhsEjgAACCLQAgbq6OisrK0uNtLS01Gpra1vAyBkiAggggAACCCCAAAIIIIAAAggggAACCCCAAAItT4AAVMxrTgAqJiC7I4AAAggggEAiBQhAJfKy0CkEEEAAAQQQQKDFCyjQdOWVV9qECRPqWXz33Xem/6Q3AlAt/pYBAAEEEECgmQtUVVVZdXV1apTl5eU2Y8aMZj5qhocAAggggAACCCCAAAIIIIAAAggggAACCCCAQMsUIAAV87oTgIoJyO4IIIAAAgggkEgBAlCJvCx0CgEEEEAAAQQQQOB/BcaPH28jRoyw9evXZ5ioCtTKlStTf0cAilsGAQQQQACB5i3gDUBVVFRYZWVl8x40o0MAAQQQQAABBBBAAAEEEEAAAQQQQAABBBBAoIUKEICKeeEJQMUEZHcEEEAAAQQQSKQAAahEXhY6hQACCCCAAAIIIJAmMHPmTLvgggts9erVGS5r1qyxr776yhR+IgDFLYMAAggggEDzFujdu7fV1NSkBqnqT6oCRUMAAQQQQAABBBBAAAEEEEAAAQQQQAABBBBAAIHmJ0AAKuY1JQAVE5DdEUAAAQQQQCCRAgSgEnlZ6BQCCCCAAAIIIICAR+DNN9+0AQMG2JdffpnxyY8//uiEoPQnDQEEEEAAAQSar0BJSUnG4JYsWdJ8B8vIEEAAAQQQQAABBBBAAAEEEEAAAQQQQAABBBBo4QIEoGLeAASgYgKyOwIIIIAAAggkUoAAVCIvC51CAAEEEEAAAQQQ8BH49NNP7Ze//KW1bt0649P169fbCy+8YHvttRduCCCAAAIIINAMBerq6qysrCw1stLSUqutrW2GI2VICCCAAAIIIIAAAggggAACCCCAAAIIIIAAAgggIAECUDHvAwJQMQHZHQEEEEAAAQQSKUAAKpGXhU4hgAACCCCAAAIIZBFQ+KlTp07Wpk2bjC3at29v48ePt8MPPxw7BBBAAAEEEGhmAlVVVVZdXZ0aVd++fW3MmDHNbJQMBwEEEEAAAQQQQAABBBBAAAEEEEAAAQQQQAABBFwBAlAx7wUCUDEB2R0BBBBAAAEEEilAACqRl4VOIYAAAggggAACCGQR0PxV/+nYsaO1a9cuY6tWrVrZqFGj7Ne//jV+CCCAAAIIINCMBLwBqIqKCqusrGxGI2QoCCCAAAIIIIAAAggggAACCCCAAAIIIIAAAgggkC5AACrm/UAAKiYguyOAAAIIIIBAIgUIQCXystApBBBAAAEEEEAAgSwC6fPXjTfe2Dp06FBvyyFDhti1117rBKVoCCCAAAIIIFD8AiUlJRmDmDFjhpWXlxf/wBgBAggggAACCCCAAAIIIIAAAggggAACCCCAAAII+AoQgIp5YxCAignI7ggggAACCCCQSAECUIm8LHQKAQQQQAABBBBAIIuAd/7avn17pxqUtx177LE2btw423DDDbFEAAEEEEAAgSIWqKurs7KysowRLFmypIhHRNcRQAABBBBAAAEEEEAAAQQQQAABBBBAAAEEEEAgnwABqHxCeT4nABUTkN0RQAABBBBAIJECBKASeVnoFAIIIIAAAggggEAWAb/5a9u2bW3rrbe2H374IWOv/fbbzyZOnGibbropnggggAACCCBQpAI1NTXWu3fvVO9LS0uttra2SEdDtxFAAAEEEEAAAQQQQAABBBBAAAEEEEAAAQQQQCCIAAGoIEo5tiEAFROQ3RFAAAEEEEAgkQIEoBJ5WegUAggggAACCCCAQBaBbPPXt99+2/r372/Lli3L2HOHHXawKVOmmP6kIYAAAggggEDxCVRVVVl1dXWq4xUVFVZZWVl8A6HHCCCAAAIIIIAAAggggAACCCCAAAIIIIAAAgggEFiAAFRgKv8NCUDFBGR3BBBAAAEEEEikAAGoRF4WOoUAAggggAACCCCQRSDX/HXJkiXWr18/e//99zP2VgUoVYJSRSgaAggggAACCBSXgKo/qQqU2whAFdf1o7cIIIAAAggggAACCCCAAAIIIIAAAggggAACCEQRIAAVRS1tHwJQMQHZHQEEEEAAAQQSKUAAKpGXhU4hgAACCCCAAAIIZBHIN3/97rvv7JxzzrG5c+dmHGHDDTe0sWPHWs+ePbFFAAEEEEAAgSISKCkpyejtjBkzrLy8vIhGQFcRQAABBBBAAAEEEEAAAQQQQAABBBBAAAEEEEAgrAABqLBinu0JQMUEZHcEEEAAAQQQSKRAvgWkiew0nUIAAQQQQAABBBBosQJB5q/r1q2zYcOG2eOPP57hpH2vvfZaGzJkSIv1Y+AIIIAAAggUk0BdXZ2VlZWlulxaWmq1tbXFNAT6igACCCCAAAIIIIAAAggggAACCCCAAAIIIIAAAhEECEBFQEvfhQBUTEB2RwABBBBAAIFECgRZQJrIjtMpBBBAAAEEEEAAgRYpEGb+Onr0aLvtttvqOf3617+2UaNGWatWrVqkIYNGAAEEEECgWASmTZtmw4cPT3VXlZ9UAYqGAAIIIIAAAggggAACCCCAAAIIIIAAAggggAACzVuAAFTM60sAKiYguyOAAAIIIIBAIgXCLCBN5ADoFAIIIIAAAggggGg8IwoAACAASURBVECLEgg7f1UVKC2cXrt2bYZTjx49bPz48dahQ4cW5cdgEUAAAQQQKCaBqqoqq66uTnW5oqLCKisri2kI9BUBBBBAAAEEEEAAAQQQQAABBBBAAAEEEEAAAQQiCBCAioCWvgsBqJiA7I4AAggggAACiRQIu4A0kYOgUwgggAACCCCAAAItRiDK/HXevHl29tln2zfffJPhtNtuu5kqS3Tp0qXF+DFQBBBAAAEEikmgd+/eVlNTk+qyqj+pChQNAQQQQAABBBBAAAEEEEAAAQQQQAABBBBAAAEEmrcAAaiY15cAVExAdkcAAQQQQACBRApEWUCayIHQKQQQQAABBBBAAIEWIRB1/vrRRx9Znz59bMmSJRlOnTt3tkceecT23nvvFuHHIBFAAAEEECgmgZKSkozuer/Hi2ks9BUBBBBAAAEEEEAAAQQQQAABBBBAAAEEEEAAAQSCCxCACm7luyUBqJiA7I4AAggggAACiRSIuoA0kYOhUwgggAACCCCAAALNXiDO/HX58uV25pln2ltvvZXh1LZtW7v33nvt+OOPb/Z+DBABBBBAAIFiEairq7OysrJUd0tLS622trZYuk8/EUAAAQQQQAABBBBAAAEEEEAAAQQQQAABBBBAIIYAAagYeNqVAFRMQHZHAAEEEEAAgUQKxFlAmsgB0SkEEEAAAQQQQACBZi0Qd/66evVq++1vf2vPPPNMhpOOe9VVV9nQoUObtR+DQwABBBBAoFgEqqqqrLq6OtXd8vJymzFjRrF0n34igAACCCCAAAIIIIAAAggggAACCCCAAAIIIIBADAECUDHwtCsBqJiA7I4AAggggAACiRSIu4A0kYOiUwgggAACCCCAAALNVqBQ89ebb77Z7rrrrnpOffr0cRZbt2nTptkaMjAEEEAAAQSKQcAbgKqoqLDKyspi6Dp9RAABBBBAAAEEEEAAAQQQQAABBBBAAAEEEEAAgZgCBKBiAhKAignI7ggggAACCCCQSIFCLSBN5ODoFAIIIIAAAggggECzEyjk/HX69OmmxdRr167NcCorK7OJEyfaJpts0uz8GBACCCCAAALFItC7d2+rqalJdVfVn1QFioYAAggggAACCCCAAAIIIIAAAggggAACCCCAAALNX4AAVMxrTAAqJiC7I4AAAggggEAiBQq5gDSRA6RTCCCAAAIIIIAAAs1KoNDz19raWjvrrLNs5cqVGU4777yzTZo0ybbffvtm5cdgEEAAAQQQKAaBuro6UyA5vS1ZsqQYuk4fEUAAAQQQQAABBBBAAAEEEEAAAQQQQAABBBBAoAACBKBiIhKAignI7ggggAACCCCQSIFCLyBN5CDpFAIIIIAAAggggECzEWiI+evixYutb9++pj/TW8eOHe1Pf/pTvQXYzQaTgSCAAAIIIJBQAVV+UgUot5WWlppCyzQEEEAAAQQQQAABBBBAAAEEEEAAAQQQQAABBBBoGQIEoGJeZwJQMQHZHQEEEEAAAQQSKdAQC0gTOVA6hQACCCCAAAIIINAsBBpq/qoKUKoE5V1c3aZNG7vrrrvslFNOaRZ+DAIBBBBAAIFiEKiqqrLq6upUVysqKqyysrIYuk4fEUAAAQQQQAABBBBAAAEEEEAAAQQQQAABBBBAoAACBKBiIhKAignI7ggggAACCCCQSIGGWkCayMHSKQQQQAABBBBAAIGiF2jI+evatWtt2LBh9uSTT9ZzGj58uF1++eVF78cAEEAAAQQQKAYBVX9SFSi3EYAqhqtGHxFAAAEEEEAAAQQQQAABBBBAAAEEEEAAAQQQKJwAAaiYlgSgYgKyOwIIIIAAAggkUqAhF5AmcsB0CgEEEEAAAQQQQKCoBRpj/qqKT7fccov99NNPGVbHH3+83Xvvvda2bduiNqTzCCCAAAIIJF2gpKQko4szZsyw8vLypHeb/iGAAAIIIIAAAggggAACCCCAAAIIIIAAAggggECBBAhAxYQkABUTkN0RQAABBBBAIJECjbGANJEDp1MIIIAAAggggAACRSnQWPPXZ555xn7729/a6tWrM5z23ntvmzJlim222WZF6UenEUAAAQQQSLpAXV2dlZWVpbpZWlpqtbW1Se82/UMAAQQQQAABBBBAAAEEEEAAAQQQQAABBBBAAIECChCAiolJAComILsjgAACCCCAQCIFGmsBaSIHT6cQQAABBBBAAAEEik6gMeevb731lvXr189WrFiR4bTNNtvY5MmTbbfddis6PzqMAAIIIIBA0gWmTZtmw4cPT3WTAFTSrxj9QwABBBBAAAEEEEAAAQQQQAABBBBAAAEEEECg8AIEoGKaEoCKCcjuCCCAAAIIIJBIgcZcQJpIADqFAAIIIIAAAgggUFQCjT1//eyzz6x///72wQcfZDh16NDBJkyYYAcffHBR+dFZBBBAAAEEki5QVVVl1dXVqW5WVFRYZWVl0rtN/xBAAAEEEEAAAQQQQAABBBBAAAEEEEAAAQQQQKCAAgSgYmISgIoJyO4IIIAAAgggkEiBxl5AmkgEOoUAAggggAACCCBQNAJNMX9dtWqVDR482ObMmZPh1Lp1a7v11lttwIABReNHRxFAAAEEEEi6QO/eva2mpibVzTFjxljfvn2T3m36hwACCCCAAAIIIIAAAggggAACCCCAAAIIIIAAAgUUIAAVE5MAVExAdkcAAQQQQACBRAo0xQLSRELQKQQQQAABBBBAAIGiEGiq+ev69evt8ssvt0ceeaSe03nnnWcjRoywVq1aFYUhnUQAAQQQQCDJAiUlJRndW7JkSZK7S98QQAABBBBAAAEEEEAAAQQQQAABBBBAAAEEEECgAQQIQMVEJQAVE5DdEUAAAQQQQCCRAk21gDSRGHQKAQQQQAABBBBAIPECTT1/HT9+vF1//fW2bt26DKsePXrYgw8+aO3bt0+8IR1EAAEEEEAgqQJ1dXVWVlaW6l5paanV1tYmtbv0CwEEEEAAAQQQQAABBBBAAAEEEEAAAQQQQAABBBpIgABUTFgCUDEB2R0BBBBAAAEEEinQ1AtIE4lCpxBAAAEEEEAAAQQSK5CE+eucOXNs0KBB9sMPP2Q47bnnnjZp0iTr0qVLYv3oGAIIIIAAAkkWqKqqsurq6lQXy8vLbcaMGUnuMn1DAAEEEEAAAQQQQAABBBBAAAEEEEAAAQQQQACBBhAgABUTlQBUTEB2RwABBBBAAIFECiRhAWkiYegUAggggAACCCCAQCIFkjJ/fffdd23AgAG2dOnSDKfOnTvb1KlTTWEoGgIIIIAAAgiEE/AGoCoqKqyysjLcQdgaAQQQQAABBBBAAAEEEEAAAQQQQAABBBBAAAEEil6AAFTMS0gAKiYguyOAAAIIIIBAIgWSsoA0kTh0CgEEEEAAAQQQQCBxAkmavy5fvtzOPPNMe+uttzKc2rdvb+PGjbOjjjoqcX50CAEEEEAAgSQL9O7d22pqalJdVPUnVYGiIYAAAggggAACCCCAAAIIIIAAAggggAACCCCAQMsSIAAV83oTgIoJyO4IIIAAAgggkEiBJC0gTSQQnUIAAQQQQAABBBBIlEDS5q+rV6+2c88915577rkMp1atWtk111xjQ4YMSZQfnUEAAQQQQCCpAnV1dVZWVpbRvSVLliS1u/QLAQQQQAABBBBAAAEEEEAAAQQQQAABBBBAAAEEGlCAAFRMXAJQMQHZHQEEEEAAAQQSKZC0BaSJRKJTCCCAAAIIIIAAAokRSOL89aeffrJRo0bZ2LFj6zn16dPHRo8eba1bt06MIR1BAAEEEEAgiQLeAFRpaanV1tYmsav0CQEEEEAAAQQQQAABBBBAAAEEEEAAAQQQQAABBBpYgABUTGACUDEB2R0BBBBAAAEEEimQxAWkiYSiUwgggAACCCCAAAKJEEjy/HX69OlWUVFha9euzbA66KCD7KGHHrKOHTsmwpBOIIAAAgggkESBqqoqq66uTnWtb9++NmbMmCR2lT4hgAACCCCAAAIIIIAAAggggAACCCCAAAIIIIBAAwsQgIoJTAAqJiC7I4AAAggggEAiBZK8gDSRYHQKAQQQQAABBBBAoEkFkj5/VaWKgQMH2jfffJPhpCoW06ZNsx133LFJ/Tg5AggggAACSRUYPny4813pNoWKKysrk9pd+oUAAggggAACCCCAAAIIIIAAAggggAACCCCAAAINKEAAKiYuAaiYgOyOAAIIIIAAAokUSPoC0kSi0SkEEEAAAQQQQACBJhMohvnrv/71L+vfv78tXrw4w2njjTe28ePHW/fu3ZvMjxMjgAACCCCQVIGSkpKMrs2YMcPKy8uT2l36hQACCCCAAAIIIIAAAggggAACCCCAAAIIIIAAAg0oQAAqJi4BqJiA7I4AAggggAACiRQohgWkiYSjUwgggAACCCCAAAJNIlAs89eVK1c6laBef/31DKfWrVvbiBEj7Nxzz20SP06KAAIIIIBAEgXq6uqsrKwso2tLlixJYlfpEwIIIIAAAggggAACCCCAAAIIIIAAAggggAACCDSCAAGomMgEoGICsjsCCCCAAAIIJFKgWBaQJhKPTiGAAAIIIIAAAgg0ukAxzV9//PFHu/TSS23q1Kn1nM444wy7/fbbbYMNNmh0Q06IAAIIIIBA0gRqamqsd+/eqW6VlpZabW1t0rpJfxBAAAEEEEAAAQQQQAABBBBAAAEEEEAAAQQQQKCRBAhAxYQmABUTkN0RQAABBBBAIJECxbSANJGAdAoBBBBAAAEEEECgUQWKcf764IMP2nXXXWfr1q3LsNp///1t4sSJ1rFjx0Y15GQIIIAAAggkTaCqqsqqq6tT3aqoqLDKysqkdZP+IIAAAggggAACCCCAAAIIIIAAAggggAACCCCAQCMJEICKCU0AKiYguyOAAAIIIIBAIgWKcQFpIiHpFAIIIIAAAggggECjCBTr/HXu3Lk2ePBg+/bbbzOcVOFi8uTJtssuuzSKHydBAAEEEEAgiQKq/qQqUG4jAJXEq0SfEEAAAQQQQAABBBBAAAEEEEAAAQQQQAABBBBoPAECUDGtCUDFBGR3BBBAAAEEEEikQLEuIE0kJp1CAAEEEEAAAQQQaHCBYp6/Llq0yPr27Wt1dXUZTh06dDBVierevXuD+3ECBBBAAAEEkihQUlKS0a0lS5YksZv0CQEEEEAAAQQQQAABBBBAAAEEEEAAAQQQQAABBBpJgABUTGgCUDEB2R0BBBBAAAEEEilQzAtIEwlKpxBAAAEEEEAAAQQaVKDY568rV6603/zmNzZv3rwMp1atWtk111xjQ4YMaVA/Do4AAggggEDSBBQMLisrS3VL1RFra2uT1k36gwACCCCAAAIIIIAAAggggAACCCCAAAIIIIAAAo0oQAAqJjYBqJiA7I4AAggggAACiRQo9gWkiUSlUwgggAACCCCAAAINJtAc5q/r1q2zyspKmzp1aj2nXr162ZgxY6xNmzYNZsiBEUAAAQQQSJJAVVWVVVdXp7pUXl5uM2bMSFIX6QsCCCCAAAIIIIAAAggggAACCCCAAAIIIIAAAgg0sgABqJjgBKBiArI7AggggAACCCRSoDksIE0kLJ1CAAEEEEAAAQQQaBCB5jR/nTBhglP16ccff8yw2meffWzy5MnWqVOnBjHkoAgggAACCCRJwBuAqqiocILCNAQQQAABBBBAAAEEEEAAAQQQQAABBBBAAAEEEGi5AgSgYl57AlAxAdkdAQQQQAABBBIp0JwWkCYSmE4hgAACCCCAAAIIFFSguc1f582bZ7/+9a/t22+/zXDaeuutbdKkSbbHHnsU1I+DIYAAAgggkDSB3r17W01NTapbqv6kKlA0BBBAAAEEEEAAAQQQQAABBBBAAAEEEEAAAQQQaLkCBKBiXnsCUDEB2R0BBBBAAAEEEinQ3BaQJhKZTiGAAAIIIIAAAggUTKA5zl8XLVpkAwYMMP2Z3tq3b2/333+/HXHEEQXz40AIIIAAAggkTaCkpCSjS0uWLElaF+kPAggggAACCCCAAAIIIIAAAggggAACCCCAAAIINLIAAaiY4ASgYgKyOwIIIIAAAggkUqA5LiBNJDSdQgABBBBAAAEEECiIQHOdv6oClCpBqSJUemvVqpVdccUVdtFFFxXEj4MggAACCCCQJIG6ujorKytLdam0tNRqa2uT1EX6ggACCCCAAAIIIIAAAggggAACCCCAAAIIIIAAAk0gQAAqJjoBqJiA7I4AAggggAACiRRorgtIE4lNpxBAAAEEEEAAAQRiCzTn+eu6devs+uuvt/Hjx9dz6tmzp91zzz3Wpk2b2IYcAAEEEEAAgaQIVFVVWXV1dao7ffv2tTFjxiSle/QDAQQQQAABBBBAAAEEEEAAAQQQQAABBBBAAAEEmkiAAFRMeAJQMQHZHQEEEEAAAQQSKdCcF5AmEpxOIYAAAggggAACCMQSaAnz16lTp1plZaUpEJXe9tlnH5s4caJtscUWsQzZGQEEEEAAgaQIeANQFRUVzncgDQEEEEAAAQQQQAABBBBAAAEEEEAAAQQQQAABBFq2AAGomNefAFRMQHZHAAEEEEAAgUQKtIQFpImEp1MIIIAAAggggAACkQRayvx13rx59pvf/MZWrlyZ4dSlSxebMmWK7bHHHpH82AkBBBBAAIEkCZSUlGR0Z8aMGVZeXp6kLtIXBBBAAAEEEEAAAQQQQAABBBBAAAEEEEAAAQQQaAIBAlAx0QlAxQRkdwQQQAABBBBIpEBLWUCaSHw6hQACCCCAAAIIIBBaoCXNX+vq6qxv3762aNGiDKf27dvbvffea8cee2xov4beYcGCBfbkk0/arFmzTP1funSprVq1qqFPy/ERQAABBIpQoHXr1ta5c+eMnut7g4YAAo0vsOWWW9qwYcPs3HPPNf13GgIIIIAAAggggAACCCCAAAIIIIAAAggg0NQCBKBiXgECUDEB2R0BBBBAAAEEEinQkhaQJvIC0CkEEEAAAQQQQACBUAItbf767bff2uDBg23u3LkZTnK47LLLbPjw4aH8GmpjBZ8uueQSmzlzZkOdguMigAACCDQzgQ033NA222yz1KjWrVtny5cvb2ajZDgIFJdAmzZt7LTTTrMLL7zQDj744OLqPL1FAAEEEEAAAQQQQAABBBBAAAEEEEAAgWYlQAAq5uUkABUTkN0RQAABBBBAIJECLW0BaSIvAp1CAAEEEEAAAQQQCCzQEuev69evt5EjR9of//jHek49e/a0u+++29q2bRvYsNAbXnHFFXbrrbcW+rAcDwEEEECgmQtstNFGpv+47bvvvjP9h4YAAskQ6NOnjz300EPWoUOHZHSIXiCAAAIIIIAAAggggAACCCCAAAIIIIBAixIgABXzchOAignI7ggggAACCCCQSIGWuIA0kReCTiGAAAIIIIAAAggEEmjJ89epU6fapZdeaj/++GOGVbdu3WzKlCm2xRZbBDIs1EbLli2zU045xebNm1eoQ3IcBBBAAIEWJKDqT6oC5TYCUC3o4jPUohHYY4897Mknn7Tdd9+9aPpMRxFAAAEEEEAAAQQQQAABBBBAAAEEEECgeQgQgIp5HQlAxQRkdwQQQAABBBBIpEBLXkCayAtCpxBAAAEEEEAAAQRyCrT0+evrr79uAwcOtJUrV2Y4denSxSZOnGgKQzVW23///W3+/PmNdTrOgwACCCDQzAT03ZXeVqxYYWvWrGlmo2Q4CBS/gCpATZ482U466aTiHwwjQAABBBBAAAEEEEAAAQQQQAABBBBAAIGiESAAFfNSEYCKCcjuCCCAAAIIIJBIgZa+gDSRF4VOIYAAAggggAACCGQVYP5qVldXZ/3797eFCxdmOLVt29buu+8+O/bYYxv8DjrjjDNs2rRpDX4eToAAAggg0DwFWrdubZ07d04Nbt26dbZ8+fLmOVhGhUAzEZg1a5YdffTRzWQ0DAMBBBBAAAEEEEAAAQQQQAABBBBAAAEEki5AACrmFSIAFROQ3RFAAAEEEEAgkQIsIE3kZaFTCCCAAAIIIIAAAlkEmL/+D8yqVats0KBBNnfu3Awp+VxyySV26aWXNtg9NGPGDDvttNOyHr9jx47O+ffdd1/bb7/9bIsttmiwvnBgBBBAAIHiFFCIdvjw4anOl5eXm75faAgg0DQCEyZMsKqqKnv77bezdqCkpMTeeecd69SpU9N0krMigAACCCCAAAIIIIAAAggggAACCCCAQIsSIAAV83ITgIoJyO4IIIAAAgggkEgBFpAm8rLQKQQQQAABBBBAAIEsAsxf/w9m/fr1duONN9of/vCHelqqAjV27Fjr0KFDwe+lrl272oIFC3yPe9xxx9lDDz1kW221VcHPywERQAABBJqPgIIW1dXVqQFVVFRYZWVl8xkgI0GgSAXGjBnjBNl//PFH3xGcfPLJ9uSTTxbp6Og2AggggAACCCCAAAIIIIAAAggggAACCBSTAAGomFeLAFRMQHZHAAEEEEAAgUQKsIA0kZeFTiGAAAIIIIAAAghkEWD+Wh/m8ccft4svvrjeQtVddtnFJk+ebKWlpQW7n+bNm2eq0uHXTjjhBHv66acLdi4OhAACCCDQfAV69+5tNTU1qQGq+lO275fmq8DIEEimgOZ7CjotX77ct4OqQHrooYcms/P0CgEEEEAAAQQQQAABBBBAAAEEEEAAAQSajQABqJiXkgBUTEB2RwABBBBAAIFECrCANJGXhU4hgAACCCCAAAIIZBFg/uoP8/rrr9ugQYPsiy++yNigY8eOTkWmgw46qCD31FVXXWU333xzvWN16tTJ3n//fevcuXNBzsNBEEAAAQSat0BJSUnGAJcsWdK8B8zoECgygVdffdUOOeQQW7duXb2eK8D42GOPFdmI6C4CCCCAAAIIIIAAAggggAACCCCAAAIIFJsAAaiYV4wAVExAdkcAAQQQQACBRAqwgDSRl4VOIYAAAggggAACCGQRYP6a/dZYunSpDRw40N5+++2MjTbYYAO7/vrr7Zxzzol9Xx199NH23HPP1TvO8OHDbfTo0bGPzwEQQAABBJq/QF1dnZWVlaUGqkqFtbW1zX/gjBCBIhO45557bOjQofV63apVK/v4448LWmW0yGjoLgIIIIAAAggggAACCCCAAAIIIIAAAgg0ggABqJjIBKBiArI7AggggAACCCRSgAWkibwsdAoBBBBAAAEEEEAgiwDz19y3xurVq+2iiy6yP//5z/U2POOMM+y2226zNm3aRL6/unbtagsWLKi3/6OPPmp9+vSJfFx2RAABBBBoOQJVVVVWXV2dGnDfvn1tzJgxLQeAkSJQRALdunWzd955p16PL7vsMrv11luLaCR0FQEEEEAAAQQQQAABBBBAAAEEEEAAAQSKTYAAVMwrRgAqJiC7I4AAAggggEAiBVhAmsjLQqcQQAABBBBAAAEEsggwfw12a9x99912yy232Pr16zN22GeffWzixIm2xRZbBDuQZ6uNN97Yvvvuu3r7fv7551ZSUhLpmOyEAAIIINCyBLwBqIqKCqusrGxZCIwWgSIRuP/+++28887z7e33339v7du3L5KR0E0EEEAAAQQQQAABBBBAAAEEEEAAAQQQKDYBAlAxrxgBqJiA7I4AAggggAACiRRgAWkiLwudQgABBBBAAAEEEMgiwPw1+K3x/PPP2/nnn2+rVq3K2KlLly5OCEq/6B+24R9WjO0RQAABBLwCvXv3tpqamtRfz5gxw8rLy4FCAIEECijk1LlzZ9Of3vanP/3JBg4cmMBe0yUEEEAAAQQQQAABBBBAAAEEEEAAAQQQaA4CBKBiXkUCUDEB2R0BBBBAAAEEEinAAsZEXhY6hQACCCCAAAIIIJBFgPlruFtj4cKFdtZZZ9miRYsydmzbtq2pSlTPnj1DHRD/UFxsjAACCCDgEairq7OysrKMv12yZAlOCCCQYIF+/frZ1KlT6/XwV7/6lc2ZMyfBPadrCCCAAAIIIIAAAggggAACCCCAAAIIIFDMAgSgYl49AlAxAdkdAQQQQAABBBIpwALGRF4WOoUAAggggAACCCCQRYD5a/hb49tvv7XBgwfb3Llz6+08dOhQu/LKK61Vq1aBDox/ICY2QgABBBDIIqDKT6oA5bbS0lKrra3FCwEEEiwwe/ZsO+aYY3x7qJD9DjvskODe0zUEEEAAAQQQQAABBBBAAAEEEEAAAQQQKFYBAlAxrxwBqJiA7I4AAggggAACiRRgAWMiLwudQgABBBBAAAEEEMgiwPw12q2xfv16u+GGG+y+++6rd4Du3bvb+PHjbeONN857cPzzErEBAggggEAOgaqqKquurk5tUVFRYZWVlZghgECCBX766Sfbdttt7fPPP6/Xy+uuu85GjhyZ4N7TNQQQQAABBBBAAAEEEEAAAQQQQAABBBAoVgECUDGvHAGomIDsjgACCCCAAAKJFGABYyIvC51CAAEEEEAAAQQQyCLA/DXerfH444/bJZdcYmvWrMk40I477miTJk0y/Zmr4R/Pn70RQACBli6g6k+qAuU2AlAt/Y5g/MUicM0119hNN91Ur7tbb721ffrpp/b/2bsXOJ3K/f//n7/BlkNRxOyaCtuXZLc7MErYRSKhHAqlnR2Sn0NqphQJtamdmZxSOe20daLQQdoiRRqZ2t8OD6IjQjlEDiXboN/js/77nt/Mfd/rvtZ9r3Xfa83M63o8PCr3uq51ree17jXru+d6fz9274gl5fqYJwIIIIAAAggggAACCCCAAAIIIIAAAggET4AAlMs1IQDlEpDuCCCAAAIIIBBIATYwBnJZmBQCCCCAAAIIIICAjQDvr+5vjU8++UT++te/ys6dO4sNphWgtBKUVoSya/i792cEBBBAoCwLpKenF7v8hQsXSosWLcoyCdeOQIkQ2LJli21QfsWKFdK2bdsScR1MEgEEEEAAAQQQjwPHvwAAIABJREFUQAABBBBAAAEEEEAAAQRKjgABKJdrRQDKJSDdEUAAAQQQQCCQAmxgDOSyMCkEEEAAAQQQQAABGwHeX725NX788Ue5+eabRcNQRVu5cuVE/z/8Dxo0KOqJ8PfGn1EQQACBsiiwbds2yczMLLz0jIwMyc/PL4sUXDMCJVKgVatWsmbNmoi533TTTfLss8+WyGti0ggggAACCCCAAAIIIIAAAggggAACCCAQXAECUC7XhgCUS0C6I4AAAggggEAgBdjAGMhlYVIIIIAAAggggAACNgK8v3p3axQUFMjw4cNl0aJFEYN269ZNHnvsMfnd735X7DP8vfNnJAQQQKCsCcyfP9/6uRNqBKDK2h3A9ZZ0gX/84x/Sr1+/iMuoVKmSaLi+SpUqJf0SmT8CCCCAAAIIIIAAAggggAACCCCAAAIIBEiAAJTLxSAA5RKQ7ggggAACCCAQSAE2MAZyWZgUAggggAACCCCAgI0A76/e3xozZ86UBx98UI4fP15s8CZNmsi8efOkTp06hX+Pv/f+jIgAAgiUFYGcnBzJzc0tvNysrCzJzs4uK5fPdSJQ4gV++eUXqVmzphw5ciTiWmbMmCG33XZbib9GLgABBBBAAAEEEEAAAQQQQAABBBBAAAEEgiNAAMrlWhCAcglIdwQQQAABBBAIpAAbGAO5LEwKAQQQQAABBBBAwEaA99fk3BqrV6+W/v37y6FDh4qdQDe5agjqggsusP4e/+T4MyoCCCBQFgS6d+8ueXl5hZc6efJk6dmzZ1m4dK4RgVIj0LdvX3nmmWcirueSSy6RtWvXlprr5EIQQAABBBBAAAEEEEAAAQQQQAABBBBAwH8BAlAu14AAlEtAuiOAAAIIIIBAIAXYwBjIZWFSCCCAAAIIIIAAAjYCvL8m79bYvHmz/OUvf5Gvv/662EkqVqwokyZNkm7dugUiAPXbb7/J1q1bZdmyZbJy5Ur56KOPZNeuXaJVCYq2WrVqSb169aR169Zy1VVXScuWLaVSpUrJA2RkBAIosHfvXnnllVfkhRdekM8//1x++OGHwlmWK1dOzjrrLPnzn/8svXr1kssvv5zvSADXsDRNKT09vdjlFL0fS9N1ci0IlGaBVatWWT8vorVNmzZJw4YNS/Plc20IIIAAAggggAACCCCAAAIIIIAAAgggkEIBAlAusQlAuQSkOwIIIIAAAggEUoANpIFcFiaFAAIIIIAAAgggYCPA+2tybw0NEQ0cOFDefvvtiBPddttt8uCDD0adgIaSkt00yDFnzhzJycmRPXv2JHS6Dh06yOjRo6V58+aSlpaW0BglqdOvv/4qTz31lLRp00b+9Kc/laSpl6i5bt++XWbNmiV33323VK1aNRBz1znddddd8tJLLzmez0knnSTjxo2TIUOGiP67X+21116Ta6+9Nubp9b7WZ5UX7ccff7RCYBoQs2uDBw+WadOmFYZA//3vf1vhysOHD0ftomHSaBVSvJhvSR1j27ZtkpmZWTj9jIwMyc/PD8Tl/P3vf5d7773Xdi56T3bu3Nn2cw1yafWb7777Luoxen8tWbIkMM+HQKDHmEQiz1TWILWrWrduXdmyZUvESUeMGCGPPPJIaifD2RBAAAEEEEAAAQQQQAABBBBAAAEEEECg1AoQgHK5tASgXALSHQEEEEAAAQQCKcAG0kAuC5NCAAEEEEAAAQQQsBHg/TX5t4aGmXQz+JQpUyJOdvToUdm/f7+cOHGi2GfJDEBpiEeDB/fff78UFBR4AtCoUSOZPn26XHHFFbZVrTw5kY+DaIWGfv36WRV/Vq9eLRdffLGPsymdp9b7cfLkyTJq1Chp0aJFYAIOb7zxhtxwww224RzTajRt2lQWL14sZ555punQpHyuFd20uohWErFr7du3t+boRVBrxYoVVpU4u+eY/txZunSpaIAy1AhAxb/0Gl7Nzc0t7KjfmYULF8Y/UBJ6EIBKAmoCQ7p5phKASgDcRZeHHnpIHnjggYgRtPrmzp07RSsM0hBAAAEEEEAAAQQQQAABBBBAAAEEEEAAAbcCBKBcChKAcglIdwQQQAABBBAIpAAbSAO5LEwKAQQQQAABBBBAwEaA99fU3Rqvv/66DB06VP7zn/8UO+nx48flp59+kmPHjhX+fbICUBs3bpRu3brFDEK4EdHre/jhh6VKlSpuhglU34MHD1qBnMcff9yaV+XKlQlAJWGFtFpQ37595cMPP7RGD0qFFw2UaPgpPKQYL0GDBg1k+fLlcvbZZ8fb1fXx+jzR76aGFO1a9erV5b333pMmTZq4Pt+wYcOskKVda9y4sWigsGbNmoWHEICKnz08AJWVlSXZ2dnxD5SEHgSgkoAa55Bun6kEoOIEd3n4999/b4Vko73/aQi3Y8eOLs9AdwQQQAABBBBAAAEEEEAAAQQQQAABBBBAQPT/keX/F2SHQE9O4QhABfn2YW4IIIAAAgggkKgAG0gTlaMfAggggAACCCCAgB8CvL+mVn39+vVyyy23iG50Ldp0w6tWggqFo5IRgNKqLNdff711nmS2Vq1ayYIFC6ROnTrJPE3Sx9Y1eOedd6xQzrZt2wrPRwDKW3qtSKbV0TRkVjRkFIQA1Ndffy2tW7e2qn550fT799xzz0mFChW8GC6uMUxVmXQwDS0NGTIkrnHDD/7xxx+t8JqGL+zayJEjZfz48cU+JgAVP3v37t0lLy+vsKOG9bQKVBAaASj/VsGrZyoBqNSvYbt27USf1eGtR48e8tJLL6V+QpwRAQQQQAABBBBAAAEEEEAAAQQQQAABBEqdAAEol0tKAMolIN0RQAABBBBAIJACbCAN5LIwKQQQQAABBBBAAAEbAd5fU39raLUnDUGFKt0UncHPP/8s+sfrAFR+fr60b98+6eGn0LU0bdpUFi9ebFUzKIlt3759cvvtt0fdcEwAyrsV1e9A79695ZtvvokY1O8AlH4H77zzTiuc5VXT5+3SpUulQ4cOXg3peBwnwSR9Ruj39qSTTnI8bviBpqBVxYoV5d1335VLL720WFcCUPGRaygzMzOzWCevgnrxzST60QSgvFCMfwwvn6kEoOL3d9tDA7J9+vSJGEZDs7t37xat1EdDAAEEEEAAAQQQQAABBBBAAAEEEEAAAQTcCBCAcqNHBSiXenRHAAEEEEAAgaAKsIE0qCvDvBBAAAEEEEAAAQSiCfD+6s99cezYMbn77rvlxRdfjJiAVoHasWOHqxBC0UE3bNggl19+uWgAIpWtbdu2ohVJTjnllFSe1pNzxdq8TwDKE2Ir6NepUydZtWpV1AH9DkDpd/Cyyy6TrVu32l5wly5d5G9/+5s0btxY0tLSZNeuXTJjxgzr7woKCqL269Wrl8ybN0/Kly/vDWQco2iVrQkTJtj20M317733njRp0iSOUYsfOmzYMKuSlF1r3ry5LFu2LOK5QAAqPvLwAFRGRoZo0DUojQBU6lfC62cqAajUr+GRI0ekZs2a8ssvv0ScfOrUqTJ06NDUT4ozIoAAAggggAACCCCAAAIIIIAAAggggECpEiAA5XI5qQDlEpDuCCCAAAIIIBBIATaQBnJZmBQCCCCAAAIIIICAjQDvr/7eGlWqVJGTTz45YhINGzaUZ5991nUFpQMHDkj37t3l7bffdnSh9evXl7vuukvatWsnuqG+UqVKVj/dWL1lyxZ55ZVXRDfh7tmzx9F4d9xxh0yaNEns7jNHg/hwEAGo5KN7vVnf6xlrJRUNYf36669Rh+7bt6/MnDlTtDJHeNPg3w033CAnTpyI+KxevXqSl5cntWvX9nrKxvHWrl1rhSGPHj1qe6yGl4YMGWIcK9oBTqpMPfLIIzJixIiI7gSg4iPPycmR3Nzcwk5ZWVmSnZ0d3yBJPJoAVBJxbYb2+plKACr1a6hnHDhwoPWzJbxddNFFos9JGgIIIIAAAggggAACCCCAAAIIIIAAAggg4EaAAJQbPSpAudSjOwIIIIAAAggEVYANpEFdGeaFAAIIIIAAAgggEE2A91d/7wv1r1ixomjllXLlyhWbjFZOmj17trRs2TLhSeoGeSeb4jXsNGfOHGnTpo1VySZWO378uMyfP18GDBgghw8fjnmsXtuKFSukVatWCV+DHx0JQCVf3evN+l7P+PXXXxet8BStafWmd955x/a7qaGprl27WpWOwtupp54qa9askXPPPdfrKRvH00Bk+/btZd26dbbH6ueLFy9OqAKdftevuuoq+e2336KO70WFKeNFlpEDhg8fbj2HQ620BaDKyDJ6eplBf6Z6erGleLAPPvhALr300qhXuGnTJtGAPA0BBBBAAAEEEEAAAQQQQAABBBBAAAEEEEhUgABUonL/7UcFKJeAdEcAAQQQQACBQAqwgTSQy8KkEEAAAQQQQAABBGwEeH/199YI+WvoqEaNGqLBiqJN//7++++X22+/Pe6Jfv3119K6dWvRKg6x2hVXXCEvv/yyaDAjnqbjX3fddbJhw4aY3dwEKuKZj5fHEoDyUjP6WEHfrP/mm29Kx44do05ev7dvvfWWXHnllbZQt9xyi/zzn/+M+Lxy5cqyevVqufjii5OPHOUMY8eOlXHjxtme201IadSoUTJhwgTbsUvis8CXRXJw0vT09GJHadWxFi1aOOiZmkPcVoBKzSxL11mC/kwtXdrJvZpGjRrJF198EXESDT5qVU0aAggggAACCCCAAAIIIIAAAggggAACCCCQqAABqETl/tuPAJRLQLojgAACCCCAQCAF2EAayGVhUggggAACCCCAAAI2Ary/+ntrFPXXf9eqT5UqVYqYlAYxpk+fHvWzaFegFVjuvPNOmTJlSswLbNu2rejGeT1vIm3r1q3Srl07+eqrr2y763UtXbpUOnTokMgpfOlDACr57EHfrP/pp59alcsOHToUFaNfv37y1FNPRYQW9eBYlZbOOuss0Qof4QGW5Iv//2f497//bQUjY1VvmzZtmgwZMiSuKf30009W9aePPvrItp96DRw4MK5xOThSYNu2bZKZmVnsA1PQNdWOBKBSLS4S9Gdq6kVK7hkfffRRGTFiRMQFaEB19+7dUqFChZJ7ccwcAQQQQAABBBBAAAEEEEAAAQQQQAABBHwVIADlkp8AlEtAuiOAAAIIIIBAIAXYQBrIZWFSCCCAAAIIIIAAAjYCvL/6e2tE869SpYoVSDpx4kSxyTVs2FCeffZZOfPMM42T3rx5sxXe2LFjh+2xNWvWlHfffVfOO+8843ixDli+fLkVbgqfb9E+vXr1knnz5kUNi7g6eZI6+x2A0upas2bNssJp33zzTeFV1q9fX6655horRHLuueeK3fc3SSyeDhv0zfqmQE+5cuVkwYIF0r1792IuGj6cOHFi1M3reqCGGXVdowUdPQW2Gczkrt0SqdS0Zs0a0Wpyx44di3pmrTCnx+h9m6p25MgR6xm3ePFiWbVqlWzfvl1++eWXYqfXynsaSmvTpo3ccMMNVmWuoIcL8vLyit13GRkZkp+fb2QtKCiQ9957T1599VVZtmxZVA/9+aNrddFFF0nnzp2lU6dOUrt2bePY4QcQgPp/IqlyN323//znP8uSJUukatWqca9nMjros1JD1Po81Ip7n332mezZs6fwVPo9rFevnvU86t27d8q/mzq///3f/7V+Fuv8vvvuu8K51apVy3pm3HrrrdZzz+tnhjrUqVMn6nvVokWLpGvXrslYEsZEAAEEEEAAAQQQQAABBBBAAAEEEEAAgTIgQADK5SITgHIJSHcEEEAAAQQQCKQAG0gDuSxMCgEEEEAAAQQQQMBGgPdXf28NO3/dpN6/f3+rkkzRpsGo2bNnS8uWLWNO/MUXX7Q2DMdqjzzyiG1IIx4VDTzcfPPNoue0a7qR9/3337c2M9s1rzbMayWUSy65pNhm5aLn/Mtf/iLPPPNMsWk4qYpjMrHzNG1Kf+2116yggTYNaAwbNswKbJhas2bNZO7cudK4cWPTocU+99PZdG7ThVSuXFlWr15tbYRPRRs7dqyMGzfO9lRajUODJKFqPMePH5fHH39c7rrrLttAYCLVlby+Vp3j0KFDY16XPoOaNGni+NSjRo2SCRMm2B6vQTF9RpQvXz7qMabvYLTvrd3JDh48KPfff79VNS9WMDNa/5NOOkn0WoYPHy4aBoqn3XLLLfLPf/4zapd47l2TxXXXXWdVEQu1rKwsyc7Otp3qr7/+at2XY8aMEf33eJs+T+fMmRPXs8b0XS/63Is2H9NzPFaYx3TueK8//HjT3EPHp8Ld7bXGui/drEEsY31OahDr3nvvlU2bNjleDv1u6nNLv58nn3yy436hA2N9r8Ir833++efSt29f+fDDD43n0TCUPtc1QOllKFnDh2+88UbE+fV9Qe9BGgIIIIAAAggggAACCCCAAAIIIIAAAgggkIgAAahE1Ir0IQDlEpDuCCCAAAIIIBBIATaQBnJZmBQCCCCAAAIIIICAjQDvr/7eGrH8NQzTp08f+eKLL4pNMi0tTUaPHm1VAYrWtGqBViXQcIxdO+OMM6xKIHXr1vUEwFT9RU+i1atuuukm2/OZNnI73XRu2rQd1ADUypUrpWfPnvLjjz86XhOtOqGBOA2gOd147aez6dymC48nRGIay8nnWomrdevWoveUXWvQoIFoFbRq1arJ7bffLi+99JLtsVptTdf59NNPd3L6pB2zfv16q0Lc/v37bc8RT1DLVC1LT/LCCy+IVoKza6bQj9MAVCLfo2hzatSokWillXgqVqUqANW0aVMrLBlqsQJQeg9rYGrDhg2u7ieteDZlyhQZPHiwo2eN6btuep6bnuNBD0Clyt3kbFr0VAegvvzyS+u9xkmwyG7uGn567rnnrGqITn/u6VhOAlD6bDaFWO3mpc//qVOnelYNSitj9ejRI+J0+l3cuXOnaPCKhgACCCCAAAIIIIAAAggggAACCCCAAAIIxCtAACpesbDjCUC5BKQ7AggggAACCARSgA2kgVwWJoUAAggggAACCCBgI8D7q7+3hsn/yJEj1obzpUuXRky0Y8eOVoWTSpUqFfvMSRhBKxv84x//iGvzcCwpJ+fUyg26OdiumTZymzbMh8Y1bZwPYgCqoKDACofoPxNpOTk5VtUhJ5vB/XQ2ndt07akOQOl8nMz51FNPtaa+b98+20vQTeta2atLly6my0z65/pc0YpM0Z4roZO3b9/emq9WXTE1UwDSSeDSiwCUVkvRKiyHDx82TdnR56Fw29lnn+3o+FQFoLSiXtFmF9DbunWrtGvXTr766itH83dy0MyZM2XAgAHGQ03fG9Pz3PQcD3IAKpXuJmfTQqUyAOX191Mrmmk1KA0CO2mmAJRWF3z66adjVv0znUfX4+6773b0s9g0lr4PaCArWlB14sSJMau+mcbmcwQQQAABBBBAAAEEEEAAAQQQQAABBBAouwIEoFyuPQEol4B0RwABBBBAAIFACpg2MAZy0kwKAQQQQAABBBBAoMwK8P7q79I79deKBA8//LCcOHGi2IQbNmxoVVY688wzC/9+48aN0rJly5hhDFM1pkRUhg0bJlo1xq7F2rCufUwbuU0b5kPnNW2cD1oAasSIETJjxoyY1XhM66HhmgULFlihFlPz09l0btPc/QhA7d27V66++mpXFUt0fZ5//nkrnOMkpGZy8OJzvee0Yoldq169ulUlrkmTJsbTaQhhwoQJtsc5CVy6DUBt2bJF2rZtK99++61xvvEcoGNqJZZTTjnF2C0VASitAFi08ktGRobk5+dHzO3XX3+17rclS5YY5x3PAU7CbF48z03P8aAGoFLtnsxnqps1CL+ntJqam5Cv3T0aT9WlWM8Yva+7du1qVX9y02rWrCnvvvuuaLU/L5rde5W++23atMmLUzAGAggggAACCCCAAAIIIIAAAggggAACCJQxAQJQLhecAJRLQLojgAACCCCAQCAFnG5gDOTkmRQCCCCAAAIIIIBAmRPg/dXfJY/HX6us9O/fXw4cOFBs0roxf/bs2VboSduKFSvkqquukt9++y3qxWlFl1WrVkmzZs08vfjnnntO+vTpYzvmWWedJR988IGkp6dHPca0kbu0BqD0HrBbq3gWSF21gsUf/vCHmN38dDad23S9fgSgdE4aMNGKSNEqcTiZs4bTrrnmGtOhKf1cg0KXXXaZ7Ny50/a8GmgcMmRIzHmZqr/p/a2Vpjp06BBzHDcBKP3+3HnnnTJlypSkGD755JMxw2Khk6YiAFW1alXRP6HWokULK6AV3l588UXp3bt3UjyeeuopGThwYFKfM27CN26fMya0WD+LUu3u9lpTUQHq448/ljZt2iT0/DSthX7utOqS6Rnj5FxOjtHKVGPHjnVyqPEYtbvooouiHqc/l7x+jzNOiAMQQAABBBBAAAEEEEAAAQQQQAABBBBAoMQLEIByuYQEoFwC0h0BBBBAAAEEAikQzwbGQF4Ak0IAAQQQQAABBBAoUwK8v/q73PH6b9++3QoZffHFF8UmrlVBRo8ebW1Kf/3116VLly62F6aVDjSIVLRqlBcKpuBVtWrVrIoyf/rTn6KezrSRu7QGoMIxdO3uu+8+ufjii6VChQpW4G3x4sXW38UKq+g4/fr1Ew0nlC9f3nZJ/XQ2ndt0H/oVgNJ5abDhxhtvjCus1rRpU3nppZfknHPOMV1ayj8/duyY3HzzzdZ12TUNfem9p6FJu7Z27Vq5/PLL5ejRo1EPadSokVURpXbt2jGv0RROiFa5LTTgrl27rDnYVUTR8OXIkSOtSl4aFNTvlbaff/5Z3n77bdEKVhs2bLCdn9Nr8CMAlZWVJdnZ2cXmrs8MXbt169bZXpNWztF+em/qz4/jx4+Lho60OuBDDz0khw8ftu2rzxkN3cZqpu+66Xke1ABUgwYNZPny5XL22WdHXL4f7iZn04Ml2QEopxWxLrjgAis0pBXXNOCn96NWdXvsscesn2nh1S+LXpdew8qVK6V58+aunjFFO5988snWua+77jo57bTTpKCgwArCatDyww8/jHkeU7VL05qEf642n376aUS3QYMGyRNPPBHvcByPAAIIIIAAAggggAACCCCAAAIIIIAAAmVcgACUyxuAAJRLQLojgAACCCCAQCAF4t3AGMiLYFIIIIAAAggggAACZUaA91d/lzoR/yNHjsjgwYOtqirhrWPHjlKvXj25//77bS+scePGVgWomjVrenrxpgCDKbxi2sht2jAfuhjTxvlYQYrQGLHmYrqOcFQNWXTq1Mkyj9XKlSsnc+bMEQ1RRLsv9u3bJz169JB33nnHdpjq1atbIbMmTZrYHhMUZ5OL15vIE73ZdQP/448/LlrVQ//dSdO1HD9+vNxxxx0xw0NOxkrmMaZqNU7udQ0tjBs3znaaQ4cOlalTpxovw/T8iPW91ep4V1xxhWioK7zp81BDTrFCaL/88otV4UnDP3bt1VdfjRks1X6pCECdeuqpUrFixcJpavUnrQJVtMXy0ONMFXM04KMVu+xCJ06+m26fM6bnuJM5GG+6Igeo4w033BAzaKPP12XLlklmZmbUof129/qZ6sUamJ4xCqnPVg0hhoKJ4bifffaZdO3aVbRqnV3Tn7FaaS9WWNP0jAmN3a1bN5k1a5body28acite/fu1jPFrpmqXcZzX+qxWtlu+PDhEd30fty9e7etW7zn4XgEEEAAAQQQQAABBBBAAAEEEEAAAQQQKBsCBKBcrjMBKJeAdEcAAQQQQACBQAoksoExkBfCpBBAAAEEEEAAAQTKhADvr/4usxv/adOmySOPPBKxYVurFWglFK2gEK15vXE8dA6tUNCqVSs5dOiQLWqsEJPbDfOhk5o2bQc1AGUKJej16WbnNm3axKxWo/fEiBEjbNcgKM5eb9ZPxjf5yy+/lJ49e8onn3wS1/AagNLKSbEqscU1YJIO3rx5s/Wd3bFjh+0ZYt1Ppoo3WolMA3stW7Y0XoEpnBDrexur6p3T593XX38trVu3tqogRWtOqh6lIgBVp06dYtOLNl8Nk0yYMCHqdWiVHA3xnHLKKbZrYvpuamWzt956S2rUqJG054zpOe50XY03nohV2UcrZu3fv9/2cP1Oa8BGwy92zW9307rFa+Z2DUzzUUcnP/f0OH2/aNeunezZsycqv75LaShcg3t2zfSM0X7NmjWTN99806r6ZNfWr19vPTft7hcnwVEn92XoGD3P6aefblWhCm8vvPCC9OrVK57hOBYBBBBAAAEEEEAAAQQQQAABBBBAAAEEyrgAASiXNwABKJeAdEcAAQQQQACBQAq42cAYyAtiUggggAACCCCAAAKlWoD3V3+X163/u+++K7fddltE6Egrd+im2aNHj0ZcYLyboJ0KmTZL6zgEoKJrOgklhHouWrTIqgT122+/RR3MtL4EoMx3tNq+/PLLctNNN0XddG4eQaRBgwailXTOPvtsJ4f7coxe56233ipz5861PX+s+2nt2rVy+eWXR33O6IDx3NemcEKiASitlqTBFQ2j2T1vda5qMWzYMJk/f75VRe+iiy6Siy++WOrXry9aNU8DEWlpaTHXKdkBKD1/rVq1CueQkZFhhXfCm4Zf9+7dK59//rl888031jHr1q0TDXnl5ubKwIEDjfdbrGtxUuHG7XPG9PPE9JwzXuB/D9i6dasVrPnqq69idnES1PHb3RQ4itfM7RqYKmJpiEjDi7HCeEUXRSu03XzzzbbrpEGgefPmiQYvozXTM0b7OAkUacW4a6+91rYKlNcBKJ2XBu/0Z394u+qqq6xAIw0BBBBAAAEEEEAAAQQQQAABBBBAAAEEEHAqQADKqZTNcQSgXALSHQEEEEAAAQQCKeB2A2MgL4pJIYAAAggggAACCJRaAd5f/V1aL/y3bNkiffr0sTa6hzetxqSbdYu2eDdBOxUybZbWcQhARdd86qmnHIUStPdPP/2rMrO+AAAgAElEQVQkuun5o48+ijqYVoh5//33rRBHtOY2mBAa07TepkpbXm/Wd3qfmo7TIMz06dPljjvuiKiuZuob/nnbtm1l4cKFxTb4a0ji4MGDUr169ZiBnHjPlejx//rXv6Rjx462gbpYm/nHjh0r48aNsz31mDFjRI9x0kzhhFj3kylooee/4IILZMiQIdKpUyepXbu2kynFfUyyA1BVq1YV/RNqWp1s8uTJcc/TSYeyEIDSCmYaLHn77bdjkgwYMMB6JlSoUMEJnatj3Lh7/Uw1PeNN7xKxKmIpkpOwUVFMU8W5M844Q9577z2pW7du1DUwPWO0/wcffCBnnnmmcQ1jrZO+12mFtCuvvNI4jtMDlixZIp07d444XM+1fft2+f3vf+90KI5DAAEEEEAAAQQQQAABBBBAAAEEEEAAgTIuQADK5Q1AAMolIN0RQAABBBBAIJACXmxgDOSFMSkEEEAAAQQQQACBUinA+6u/y+qV/+HDh+X222+3Ks6EtyNHjohuHA5VDDJtWk5UxLS5WMclABWpW61aNWvT9p/+9CfH9FqpZtq0aVGP1+oX77zzjrRs2TLq5wSgYjNrYOmGG24whp+0wtOOHTtEv3uxmgapJk2aVBh22rhxo7U2WqGtadOm0qFDB7niiiusfy8abnF8M7g8cNeuXVYVp02bNtmO9Mgjj8iIESOKfW4KI8RbBcX0/IgVgNq8ebNoNRldDyetSpUqlvt1110nbdq0kfT0dE/CaKkOQGVlZUl2draTS3Z0jP6s0KqCTz/9tFUBTSsJRmuloQJUQUGBDB48WGbNmhXTJlqI0RFmHAd55R6kAJRpLloZT4O6GjqKp8UKVZmCR6ZnTDzvRqZwV6x3nXiuN3Ssfhc13Lxnz56I7uPHj5eRI0cmMix9EEAAAQQQQAABBBBAAAEEEEAAAQQQQKAMChCAcrnoBKBcAtIdAQQQQAABBAIp4NUGxkBeHJNCAAEEEEAAAQQQKHUCvL/6u6Re+2so5uGHH46o5nLs2DGrcpBWn2ncuLGsWrVKatas6enFmzYXn3TSSdZ5mzVrFvW8QQnm6ORizSXeYIdpI3gi6zFjxgwr8GbXSkLQzOQSz2Z0r27kjz/+2ArEaDjJrun35vnnn7eqeyxatMgYlipXrpwsWLDAqjSjLdba6b2glUPiDQW4uX4NRg4dOtSqcGPXoq3F2rVrreDU0aNHo3aLd/1Mz49YASh9vun3Yc6cOQlRaGUfXfd+/fpZ1dVOOeWUhMZJdgBKAxBFm4b1WrRokdBcdd01TLFu3TrR6jLLli2TrVu3OhqrpAeg9NonTpwYEeoLv3j9rmsg7LzzznPk4uSgZLp7/Ux1UwFKqxJdcskltqFErTqn92+lSpWcsBUe8+abb1oV6+xabm6u3HXXXVE/Nj1j9Bn94osvioaITc2r9xXTeYp+fs8991j3bXg755xzREOgNAQQQAABBBBAAAEEEEAAAQQQQAABBBBAwIkAASgnSjGOIQDlEpDuCCCAAAIIIBBIAa83MAbyIpkUAggggAACCCCAQKkR4P3V36VMhv8DDzwgM2fOjKhoohUENNhRq1Yt+eCDD+TMM8/09OJNG5NNwSGvNhSbNm3HClKEQFIZgIo3KKJzfP3116VLly626xetYo+Ta9NjnFaucOvs9WZ9tzfzr7/+aoWZNAxi1zQI8corr8gf/vAH6xCnQYrq1atbAZM//vGP0rVrV+vfo7V4NuC7vd6i/VesWGEFf0JV4sLHjvbdNX1fNYw5ZMgQx9M0hRNM39sNGzZYgawff/zR8TntDtSQ5pgxY6wqUWlpaY7HS2YASuehz+6iTb+DTpuGX7/88ktZvHixFfJQL7sKT6YxS3oAykmVt/DgosnE7vNUunv9TDU942P97DJ9nzVsOHv27LhZTeNqmHPq1KlRxzX1NT1jig5qev45/TkaD8AXX3whjRo1itpFq0jaVX2M5xwciwACCCCAAAIIIIAAAggggAACCCCAAAKlX4AAlMs1JgDlEpDuCCCAAAIIIBBIgWRsYAzkhTIpBBBAAAEEEEAAgVIhwPurv8uYDH8NInXu3Flq1KgRtZLBL7/8IkuXLvV8s+xjjz0mWVlZtqCmTfNebSg2bdp2ssk56AGoNWvWyBVXXCFa+SZaIwAV//faVNGoXr168vbbb4tW2yjaCgoKZPDgwTJr1qyYJ9VQjVYmuemmm2yDJ0899ZQMHDgw/sm77KHV4TQA9dFHH9mOVPSeMgUtNPClG/KbNGnieGZehBOcBFscT0hE6tevb4VJ9btm96wuOl4yA1AVK1aUU089tfB0GRkZkp+fb7ycgwcPit5XOTk5VsUnL5rpWa7ncPs8Nz3HEwmO6rzUrH379jGrvIXmf/fddzta92imfribvpfxmrlZA9P3OdbPqFj36MaNG613l3379kU9LNbPd9OcnLwbhE7q9v5O9HvYvHnzqN/7W2+9NeEKeInOhX4IIIAAAggggAACCCCAAAIIIIAAAgggUDIFCEC5XDcCUC4B6Y4AAggggAACgRRIxgbGQF4ok0IAAQQQQAABBBAoFQK8v/q7jMnw//TTT6VVq1aim6E1iPC73/0u4iI1mPDGG2+Ibqr3omnlmD59+sjzzz9vO5xuWtbgVbVq1aIe49WG4m+//VYuu+wy2blzZ9TzONnkHPQAlGkjdyoCUG6dvd6s7/Y+HjZsmGjVIrs2b9486x6P1g4cOCBavUkDUrGaft/tqizVqVNH3n//fdGglR9t1KhRMmHCBNtTFw1PmO6/jh07ioaRKlWq5PhSTGM6+d7qyVauXCk9e/b0pBJUaPJaDUp9KlSoEPN6vApARQs4Vq1aVfRPqGnYNDs723Y+ep/pM14DdxrG8bKV1ACUfk81HKzhvFhtwIABMn36dON6RxvDT3evn6lBDECZ5lTaA1AaZhw0aFDErVelShXrmRfPM9fLZwJjIYAAAggggAACCCCAAAIIIIAAAggggEDJESAA5XKtCEC5BKQ7AggggAACCARSIBkbGAN5oUwKAQQQQAABBBBAoFQI8P7q7zImw183wWpY4fPPP7cuTjfGRgsdNW7cWJ599llJT093jbBr1y65/PLLZdOmTbZj9evXT2bPnm37uVcBKC+CFEEPQK1YscKq2GMXpklFAMqts9eb9d3cxKYKSI0aNZJ3331XateubXuarVu3Srt27eSrr75KaCq9evUSDVmVL18+of5uO5kqYFWuXFlWr14tF198sbG6jz5XNHgTT3N7PxU9VzKq7zz55JNy++23x7wkrwJQr7/+unTp0qXYubT6U9HAqikA5XU1rKKTKYkBKKeV2tq2bWuF90455ZR4bt/CY/109/qZagobxaooZfo+UwEqodtLtIJnzZo15ciRIxEDzJ07V/QZREMAAQQQQAABBBBAAAEEEEAAAQQQQAABBGIJEIByeX8QgHIJSHcEEEAAAQQQCKRAMjYwBvJCmRQCCCCAAAIIIIBAqRDg/dXfZUyGv4Zibr31VtHNsKGmVaC0GlT4+WrUqCFPP/20NG/e3BXEiy++KL179445hikUUVYDUE2bNpW33npLdC2ctmgBiaJ9c3Nz5a677oo6XFCcvd6s79Qu2nFuq1mFxszPz5f27dvL/v3745qOfi+1OlqHDh3i6uflwVodR+e+bt0622E1tDB48GDp1KmTrFq1KupxZ5xxhlVhp27dunFNzxSYcFoBquhJjx8/bgVBtZrP/Pnz416XomM5ua5kBqC0QljRpkGbFi1aRDX++OOPpU2bNnFdrwZlL7nkErn++uvlyiuvlAceeMC2op+TZ5bb54yb8E04iv5MnDhxoowYMSLmPdmgQQNZvny5nH322XHdu6GD/Xb3+pnqZg1M32dTINpuAUzjjhw5UsaPHx+1u6lvPM8Yt/d3QjfYfzvdeOON8sILL0QMoYE0DerSEEAAAQQQQAABBBBAAAEEEEAAAQQQQACBWAIEoFzeHwSgXALSHQEEEEAAAQQCKZCMDYyBvFAmhQACCCCAAAIIIFAqBHh/9XcZk+UfLZCUlpZmhWzCK8zo348ZM0YGDBiQEIZp07UOqtVL1qxZI+eee67tObzaUOzFJudUVoDSYMP7778v9erVc+w/Y8aMmNVoXnvtNencuXPU8YLibLpvYlUXcQzl8EDTPRNPtZJEKsBooGjBggVy0kknOZxxcg4bO3asjBs3znZwXRM95pprrpHDhw9HPS7RSlamNYgnnBBtYhqC0UDHm2++aYUHtJqVVgWKp5lCnMkKQOkzulatWoVTPfnkk+WLL76IOvVjx47JzTffLPozIFb7/e9/L3369JHu3bvL+eefL5UqVSp2eKxrcfLddPuccRO+Cb9uJ99JDQgvW7ZMMjMz47klCo8NgrvXz1Q3a2Dq27FjR6vSVvh9Z8I3hX+feuopGThwYNRhvHzGuL2/TdcZ63MN6WkFyGht8+bNcs4557gZnr4IIIAAAggggAACCCCAAAIIIIAAAgggUMoFCEC5XGACUC4B6Y4AAggggAACgRRI1gbGQF4sk0IAAQQQQAABBBAo8QK8v/q7hMny102wrVq1kh07dhS7QD2fbvTWilDh7dprr5WpU6dKxYoV40LRUIBuuI/VdJO9bsgPD18V7ePVhmLTBmknQYpUBqB0TbQClFZdcdqGDRsm06ZNi3q4hmi0Ok+zZs2ifh4UZ6836zu1i3aclxvjnVabCc2jcuXKsnLlStdV2Nxcf6ivyUHn2q5dO3n11VdtT6efdenSJe7pmM7t5Hsbz0l1nfbs2WNVvNIghs7bVLnLVLXGqwBU+HdUv9OnnHJK4eWdeeaZ8uGHH0a93I0bN0rLli1l3759UT/XNdQAmAYk7X7+aMfSEoByUpWtXLlyVgBRf04l2oLg7vUz1RRiihWEO3TokGjISYPP0ZpW2dLgr1ZWi6eNGjVKJkyYELWLvl+888471v2f7Oe8Vz9H47n20LH67NJnwPfffx/RXSu3xQqxJnI++iCAAAIIIIAAAggggAACCCCAAAIIIIBA6RIgAOVyPQlAuQSkOwIIIIAAAggEUiBZGxgDebFMCgEEEEAAAQQQQKDEC/D+6u8SJstfN8gOHTpUpk+fHvUCq1SpItWqVYv47LzzzpN58+ZJenq6Ixgnm8v1Gl9++WXp1q1bzDFNG4pjVXYoOrCpOpKTIEUqA1A698GDB1uBpliBhNA1/vTTT1b1h48++iiqp2ljeVCcvd6s7+iGtTno008/tQKDumk/WmvatKkVUtMKak6aVhbSNZ01a5bx8EsuuUSWLFkip512mvHYZB/w66+/SteuXa1KOIm0Ro0aybvvviu1a9eOu7ubAJTeS3v37pXPPvtMNIiyYcMGK9i0e/duGTFihPXH1HTNJk6cKBqwsGumqjWxQkPxBB3DA45Vq1YV/RNqes8sXrw46jRNAVAn1cz054dWh3r++eejnqOkVIDaunWrFdj76quvjD977r77bkfPX7uBguDu9TPVTQBKnWIFdfVzDeJpxTinTb/jup4ff/xxQj/73Dxjwk9o+jkaqwqj0+uNddzo0aPlb3/7W8QhWtlt+/btru5lL+bHGAgggAACCCCAAAIIIIAAAggggAACCCAQXAECUC7XhgCUS0C6I4AAAggggEAgBZK1gTGQF8ukEEAAAQQQQAABBEq8AO+v/i5hMv3Xr19vhTrsqppoFSitBhU+Bw15zJw507aKQkhsxYoVcv311xurpjjZLK9jPvbYY5KVlWW7ICNHjpTx48fHXLBjx45Z1ai02pRdC2IASgNnq1evlj/84Q/GG3L58uXSoUMHOXHiRNRjTSGNoDh7vVnfCBfjgB9//FH0Pv38889tj9JgoIZCnDStvjNgwABZtGiRk8NFg0N67Lnnnuvo+GQe9Pjjj1vhyURaPEG+8PETDSdohZkrrrhC9LsfrTl9/mhfDQ5ouCi8cl5o3LZt21qVojRAGq31799f5syZY0un1fJuuummmLQHDhyQ9u3bWwGuUDv11FOLVebr0aOHbQU4L4IZppClE1O383AbvtFA22233SZz586N6a3fUw0KV6hQIZFbvrCP2+vVgdy6e/1MdbsG//rXv6wqUBqoi9b0/USDY0Wrm8VaBFO1SdPzJ9FnTLQ5ebHebm64LVu2SN26daMOoe9m+qyiIYAAAggggAACCCCAAAIIIIAAAggggAAC0QQIQLm8LwhAuQSkOwIIIIAAAggEUiCZGxgDecFMCgEEEEAAAQQQQKBEC/D+6u/yJdNfNx0/8MADUasEhK46LS3NqmpTvnz5YhDlypWTe++9N2oQQqvETJkyxaqUYhfCCQ2m4+gmaK3aYGqmChrNmze3KtPE2ixtCgfpHNwGoOKp5KLnM21KD7k42Yiv4Yju3bvL22+/bctpqpQVFGeTS+PGjWXVqlVSs2ZN063j+nMnwbnKlStbFUs6d+5sW13j+PHjsmDBArn99tvl4MGDcc1LAxi6dlpFSL+XfjVTcNJuXvF+L8LHSTScYAqv6bx03Xr27Gkk/fbbb+Wyyy6TnTt3Rj3W9OwwhSK02o0G6cKft0VPpvfAoEGDip2/Tp06xf57+PDhtlWtTHNwEsKaP3++9O7d2za40rJlS1m6dGnUKoKhiZrmYaqQ4yZ8oz/7tJqXqfKXhkQWLlzoOIAT6wYyXW8q3L1+prpZA7XatWuXXH755bJp0yZbOnVzUn3LVG2yYsWKVvW5Sy+91PZciT5jog1oWm/T/W18GDk4QIOIGpwObxqy1PuNhgACCCCAAAIIIIAAAggggAACCCCAAAIIRBMgAOXyviAA5RKQ7ggggAACCCAQSIFkbmAM5AUzKQQQQAABBBBAAIESLcD7q7/Ll2z/vXv3ytVXXy0ffvih7YXqHLQSlFaECm8aXNIN+Rp00ooDs2fPtqpDaQjKSdMgyLRp02Ju+A+No3PUDb2xxo61WTovL0+uueYaY0UqU4hB52Pa3Kyb5rt16+aEwHEASge78847rSpXJ510UsTYv/zyixWsibWx+YwzzpD33nvPtjKEDhoUZ9Nmfb2WDz74QM4880xHzm4P0qphGvowNa0wppXKGjZsKJUqVRINPWlQ4I033rBCF998841piJifd+3aVaZOnZqy6w6fzJEjR6yQnQZc4mluA2tuwgljx46VcePG2U5Xn2+6Pi1atLA9Rtfx4YcfltGjR9seYwoXahUvtbNrGgjVgFy0YzS0o5/deOONxYKlGoarVatW4ZA6T73/7MI9M2bMsJ4Tdq1BgwaiQdGzzz474hCdgwYk9Xtw+PBh2zHOOuss67uplevsmukZagqIuAnf6PP5hhtuiBnQjeUQz30fOjYI7l4/U92sQcjFdB/ocWPGjLEC1XZVuD777DPR56IGFO2aVqN87rnnYlbycvOMCT+v6bpM93ci91h4n6efflpuvfXWiKH055IGQ+0q1XlxbsZAAAEEEEAAAQQQQAABBBBAAAEEEEAAgZIrQADK5doRgHIJSHcEEEAAAQQQCKRAsjcwBvKimRQCCCCAAAIIIIBAiRXg/dXfpUuFv6lyQkhAN8tWq1YtAkSr4+zfv1/0n/G0eKtr7Nixw6q+snXr1pin0c39uvlfN/CHglk5OTlWUMtJcxKA0o3Uffr0sR2uadOm8vzzz4tuoteQ2cqVK62N19ddd11EH9Om9PAOF1xwgWigo3379lbARgMpGka55557jOGa+++/Xx588EHbCkV6rqA46/2kFXE0rGDX7rjjDisQpg4awFMHdfmf//kfJ0sd1zHxrlNcg8d5sFab0uCghq3sQgFxDhnX4ab7P9pgI0eOtNYq0eYmnPD1119L69atrSCaXVPHIUOGWNWVzjnnHMtVAz/79u2TNWvWWN+5Tz75xLa/hqg0XNikSRPbY0zXoB31vPo9HThwoNSuXVsKCgrk888/t6r1aWgivFWtWlX0T6hpQPS+++6zDUDptVxxxRUxn9f169eXRx99VDp27Fj4jNHqOY899pgVjjK1IAegnP68M12j6fPwgEsQ3L1+pnoRgNq9e7e0adNGNmzYEJM09HNP3xv0ftegnz7znfxs1yqBev+ed955Mc9h+n46eTcInSAIASgNReszRP8Z3jSQd9ttt5luYz5HAAEEEEAAAQQQQAABBBBAAAEEEEAAgTIoQADK5aITgHIJSHcEEEAAAQQQCKRAKjYwBvLCmRQCCCCAAAIIIIBAiRTg/dXfZUuVv1Y/0YoYsap6qETFihWtalBaqaRo06DAgQMHrDCOk5ZIdQ3dvK2BD63E47apq845WnOyyXnFihVy1VVX2Y4Rbdx+/fpZFbLCW6qCNY0aNbLCC6aKSUFyHjZsmBX0iadpCEqrmiWjacDlyiuvlKNHjyZj+LjGjFXtLK6BEjhYK61oGHHnzp2OeutzQwMIl156qaPjox3kNpyQm5sr2dnZCZ/f1FHDeJMmTYoZLtRnpAb01q1bZxrO+HnoGRYegNLniQao7CpAaeUXraSnoapkNQ3orV69Wi6++GLbU7gNiCQavjGd1yuT8ABUUNy9fKYmugbhxvpzqUOHDjErciW6LrGqqoWP6fYZU3Q8032WigpQOp+//vWvMnfu3Ag+fRZrVUwaAggggAACCCCAAAIIIIAAAggggAACCCAQLkAAyuU9QQDKJSDdEUAAAQQQQCCQAqnawBjIi2dSCCCAAAIIIIAAAiVOgPdXf5cslf4a6rn++uutak6xWlpamtSoUUPKly8fcZhWGjh06FDM/lodafHixcYgTrRBvNgorUEgrYDy5JNPRp2nkwBUvAEQPZHduKYAVKywltO7M55N4DpmUJwTqTSUzI3lGpqbOHGibbjE6XrYHacBPw0Kbdu2LeZQffv2lZkzZ/pS/UknFm9Irnnz5rJs2TI55ZRTEiZyG07QSkqDBw+WWbNmJTwHu45Ow4XaXyvRaZUpN61du3aiIaNXX31VatWqJfpMDjWtWKVV3uwCUHqcKZzhZG76TNEKe3ZN59alSxfbz01zMH2PEw3fmM7r5NqdHBNt/l6c2627l8/URNcg3E+fq9OnTxcNEca6p5y4hx8TT1DU7TOm6LlNa226vxO51mh9NIiogcdobdOmTdKwYUOvTsU4CCCAAAIIIIAAAggggAACCCCAAAIIIFBKBAhAuVxIAlAuAemOAAIIIIAAAoEUSOUGxkACMCkEEEAAAQQQQACBEiXA+6u/y5Vq/y+//FJ69uwpn3zyScwL13mdfPLJctJJJ0Ucp9VxNEQVbSOzBjcef/xxqVKlSkKwGrwYOnSoFSJIpGnlKa0QtHDhQrn33nujDuEkABVvAERPpJuQlyxZIlqxpWgzBaBatWolPXr0kDvvvDOhzeG6YX7OnDlyyy23xKxOU3ROQXHevHmz6PXv2LHD8XI/8sgjSQso6SSOHz8uWk0oVsDE8WT/e2CFChWs6mAagNq6dasVRPzoo4+iDpNI9bR45+PkeK3E1rt3byeHihdr4kU4QSsw9e/fX15++WVH83ZyUL169azv9bnnnuvkcNHve7du3ayQYSJNw5s6f30eaJhFA1BFm1blMnmrQ/fu3eXtt99OZAqi1/zPf/5Thg8fbnuf6nN66tSptuO7DYgkGr4xnTchkCidogVcguDu5TM10TWIZqwhqHnz5lnfTw0rum36c2/KlClW6NHuPSr8HF48Y0Jjmu6zVAWgdD5169aVLVu2RJDqzzB9VtAQQAABBBBAAAEEEEAAAQQQQAABBBBAAIGiAgSgXN4PBKBcAtIdAQQQQAABBAIpkOoNjIFEYFIIIIAAAggggAACJUaA91d/l8oP/19//dUKKY0ZM0b032M1rUJSrVq1iA3GGhLREFRoI3P9+vWtijW6ed/pZmS78yYaYmjbtq08++yzUqdOnZgVUJwEoHRu+fn50r59e2PFrNB1tGzZ0gpfqVfRZgpAhYJTq1atkhtuuEEOHz7s+KbU9XnhhRekc+fOcbsHwTmRikvjx4+XkSNHOjZK5ECd1xtvvCE33XSTHDx4MJEhCvs0a9ZM5s6dK40bNy78O62kNmTIEOvvi7bq1atblZQyMzNdndOLzhpKu+yyy6zAVqymc37vvfekSZMmrk7rVThBn2laxUufb27bpZdeKgsWLIi7mt327dula9eutuEhu3kVDZBqoFFDaKeeemrh4frc3bNnjzEApR0SnYNe8/PPPy/nnHOODBs2TKZNmxZ1uloVS6uZ1a5dO+rnbgMiiYZvTOd1e0+E+tsFXPx29/KZmugaxDL+/PPPRe/zDz/8MOGl0PcNDf3aVT6yG9irZ4yOb7rPUhmA+tvf/iajR4+OuGwNT2pgUsNiNAQQQAABBBBAAAEEEEAAAQQQQAABBBBAICRAAMrlvUAAyiUg3RFAAAEEEEAgkAJ+bGAMJASTQgABBBBAAAEEECgRAry/+rtMfvprCOOll14S3Tz7zTff2EJo9ZoaNWpEbKLVjdannXaaPProo9KhQwdJS0vzDFODVZMnT5ZRo0YZq0VopaqcnBy59dZbC+cQa3Oy0wCUXoyGkvr16xfTJ3TRZ511lnzwwQeSnp5ezMFpAEorR2kVhxtvvFHWrl1rtLz66qvliSeesIIKibYgOMczB73OeNYvUZdQPw0/aZWbCRMmGMOC4efSTfraTyvxRPtu6PdHwzW33XZbYchK79u777477jCb2+uM1l/np9+p8JBW+LEaEly8eHHUanHxzMvLcIKeV4MWWVlZ8q9//SueaVjHmtbOyYD6fL3vvvtsA0RFx9Bnh1a90+do6GeCBqAWLVpUrKKcPkv0j6kCVNH7V5+hGng1Na32N27cOCuYF6r8p3YdO3YUvReiNQ1f9urVK+pnbgMiiYZvTOc1OTj9PFbARZ8bfrnr/L16pia6BiZDDfLpz1at0hhPECraPWo6V9HPvXzGmMyYuDkAACAASURBVO6zVAagvv/+eyukGe17qkFe/Q7TEEAAAQQQQAABBBBAAAEEEEAAAQQQQACBkAABKJf3AgEol4B0RwABBBBAAIFACvi5gTGQIEwKAQQQQAABBBBAINACvL/6uzxB8d+1a5csX75c3nnnHXn//fdl9+7d8tNPPxXiaAUBrSYQbb49evSQxx57TDQo5XXTEIGGK3QD//r160X/W1uVKlVEKy5pOEk39+p/J6vpZnINAkyfPl3WrFlTOAc9n4adWrRoIdddd51oIEkDYeEtngCU9tVNzBs3brSCN6+//rro5mZtugb16tWTbt26WdfdoEEDz4IyQXDeu3evFbZ55plnZMOGDXLixAnruvW+0uvWoM21114rrVq1Ssq9Fuv+0Xvg008/tdZDKzR9++23ViWeok2/H6H10fvB6fpoWOL++++3rnfSpEkpv7ZkfW+CMq5WOnvrrbfklVdesQKK27ZtKxaq1O+Vfo+1opF+hzWwdvbZZ3v23Qrd1/PmzbNCWaGqeRoqveqqq6yQmVbOi/b81Lnk5eUVUmqgKzs7O25avWYNK2llp6Jz0OfmJZdcYlXk0YpVyXyOxj3pUtDBb/cgP1NDy6vvHkuWLLGerXqvF32uFn329+7dWy6++GKejzbfC32W6DtceNP3Mw260xBAAAEEEEAAAQQQQAABBBBAAAEEEEAAgZAAASiX9wIBKJeAdEcAAQQQQACBQAoEZQNjIHGYFAIIIIAAAggggEDgBHh/9XdJSpK/Vm0YP368PPnkkxFo559/vhVeCa9+5K9uMM4ebwAqGLNmFggg4LdA+PN04cKFVuCShgACCBQV0ICjVo8Mbxoi00B79erVAUMAAQQQQAABBBBAAAEEEEAAAQQQQAABBCwBAlAubwQCUC4B6Y4AAggggAACgRQoSRsYAwnIpBBAAAEEEEAAAQRSKsD7a0q5I05WEv2XLl0qQ4cOlcOHDxe7Hq1oMnPmTKsyE+3/CRCA4m5AAIF4BbR6UGZmZmG3jIwMyc/Pj3cYjkcAgTIgcOTIEalZs2axCpWhy9ZqkvrORkMAAQQQQAABBBBAAAEEEEAAAQQQQAABBFSAAJTL+4AAlEtAuiOAAAIIIIBAIAVK4gbGQEIyKQQQQAABBBBAAIGUCPD+mhJm25OUVP9vvvlG+vTpI1u2bCl2bWlpaXLffffJ4MGD/YUN0NkJQAVoMZgKAiVEYP78+TJ8+PDC2RKAKiELxzQR8Eng9ttvlxkzZkSc/aKLLpJ///vfPs2K0yKAAAIIIIAAAggggAACCCCAAAIIIIBA0AQIQLlcEQJQLgHpjgACCCCAAAKBFCipGxgDicmkEEAAAQQQQAABBJIuwPtr0oljnqAk+x86dMgKOi1fvjziGjt27CjTpk2TypUr+wscgLMTgArAIjAFBEqYQE5OjuTm5hbOOisrS7Kzs0vYVTBdBBBIlcC6devkkksuiXq6TZs2ScOGDVM1Fc6DAAIIIIAAAggggAACCCCAAAIIIIAAAgEWIADlcnEIQLkEpDsCCCCAAAIIBFKgJG9gDCQok0IAAQQQQAABBBBIqgDvr0nlNQ5eGvynTp0qf//73+XEiRPFrrd+/fryzDPPiP6zLDcCUGV59bl2BBIT6N69u+Tl5RV2njx5svTs2TOxweiFAAJlQqBRo0byxRdfRFyrVpObNGlSmTDgIhFAAAEEEEAAAQQQQAABBBBAAAEEEEAgtgABKJd3CAEol4B0RwABBBBAAIFACpSGDYyBhGVSCCCAAAIIIIAAAkkR4P01KayOBy0t/mvWrJH+/fvLgQMHil27VoDSSlBaEaqsNgJQZXXluW4EEhdIT08v1vmHH35IfDB6IoBAmRCYOHGi3HPPPRHXWr16ddm9e7dUqFChTDhwkQgggAACCCCAAAIIIIAAAggggAACCCBgL0AAyuXdQQDKJSDdEUAAAQQQQCCQAqVlA2MgcZkUAggggAACCCCAgOcCvL96ThrXgKXJf/v27dK3b1/ZsGFDhMGQIUPkvvvuk3LlysXlUxoOJgBVGlaRa0AgdQLbtm2TzMzMwhNmZGRIfn5+6ibAmRBAoEQK7NmzR+rUqRNRkVMvZtGiRdK1a9cSeV1MGgEEEEAAAQQQQAABBBBAAAEEEEAAAQS8EyAA5dKSAJRLQLojgAACCCCAQCAFStMGxkACMykEEEAAAQQQQAABTwV4f/WUM+7BSpv/0aNHJSsrS15++eUIi5YtW8rMmTOlRo0acTuV5A4EoEry6jF3BFIvkJOTI7m5uYUnbtGihSxcuDD1E+GMCCBQ4gQ6d+4sS5YsiZi3/v1rr71W4q6HCSOAAAIIIIAAAggggAACCCCAAAIIIICAtwIEoFx6EoByCUh3BBBAAAEEEAikQGnbwBhIZCaFAAIIIIAAAggg4JkA76+eUSY0UGn1nzdvntx///2igaiiLT09XebOnSvnn39+Ql4lsRMBqJK4aswZAf8EwgNQGirNzs72b0KcGQEESoyAVnrq3r17xHy1AufOnTulVq1aJeZamCgCCCCAAAIIIIAAAggggAACCCCAAAIIeC9AAMqlKQEol4B0RwABBBBAAIFACpTWDYyBxGZSCCCAAAIIIIAAAq4FeH91TehqgNLs/9lnn8lf/vIX2bVrVzGjihUrWtVNevTo4cqupHQmAFVSVop5IhAMAQ0v5OXlFU5Gqz9pFSgaAgggYBIoKCiQ008/Xfbv3x9xqIYrNVBJQwABBBBAAAEEEEAAAQQQQAABBBBAAIGyK0AAyuXaE4ByCUh3BBBAAAEEEAikQGnewBhIcCaFAAIIIIAAAggg4EqA91dXfK47l3b/vXv3Sr9+/WTdunURVn369JEJEyZIhQoVXDsyAAIIIFAaBLZt2yaZmZnFLuWHH34oDZfGNSCAQIoEhg8fLlOmTIk4W8OGDWXTpk0pmgWnQQABBBBAAAEEEEAAAQQQQAABBBBAAIEgChCAcrkqBKBcAtIdAQQQQAABBAIpUNo3MAYSnUkhgAACCCCAAAIIJCzA+2vCdJ50LAv+x48fl4ceekhmzJgRYXb++efL3LlzJT093RNPBkEAAQRKskB4ACojI0Py8/NL8iUxdwQQSLHAp59+KhdccEHUs+rzpFmzZimeEadDAAEEEEAAAQQQQAABBBBAAAEEEEAAgaAIEIByuRIEoFwC0h0BBBBAAAEEAilQFjYwBhKeSSGAAAIIIIAAAggkJMD7a0JsnnUqS/5Lly6VwYMHy5EjR4r51ahRQ55++mlp3ry5Z64MhAACCJREgZycHMnNzS2celZWlmRnZ5fES2HOCCDgo8CFF14on3zyScQMBg0aJE888YSPM+PUCCCAAAIIIIAAAggggAACCCCAAAIIIOCnAAEol/oEoFwC0h0BBBBAAAEEAilQljYwBnIBmBQCCCCAAAIIIIBAXAK8v8bF5fnBZc3/iy++kL59+8qWLVuKWaalpcmoUaNEN+bSEEAAgbIq0L17d8nLyyu8fAJQZfVO4LoRcCcwdepUueOOOyIGqV69uuzevVsqVKjg7gT0RgABBBBAAAEEEEAAAQQQQAABBBBAAIESKUAAyuWyEYByCUh3BBBAAAEEEAikQFnbwBjIRWBSCCCAAAIIIIAAAo4FeH91TJWUA8ui/6FDh6xKUMuXL48w7dixo0ybNk0qV66cFG8GRQABBIIskJ6eXmx6CxculBYtWgR5yswNAQQCKLB//345/fTTpaCgIGJ2L7zwgvTq1SuAs2ZKCCCAAAIIIIAAAggggAACCCCAAAIIIJBsAQJQLoUJQLkEpDsCCCCAAAIIBFKgLG5gDORCMCkEEEAAAQQQQAABRwK8vzpiStpBZdl/ypQp8uijj8qJEyeK+davX1+eeeYZ0X/SEEAAgbIisG3bNsnMzCx2uT/88ENZuXyuEwEEPBbo0aOHaIgyvF111VWybNkyj8/GcAgggAACCCCAAAIIIIAAAggggAACCCBQEgQIQLlcJQJQLgHpjgACCCCAAAKBFCjLGxgDuSBMCgEEEEAAAQQQQCCmAO+v/t4gZd1/zZo10r9/fzlw4ECxhdAKUE888YS0b9/e3wXi7AgggECKBPLy8qR79+6FZ8vIyJD8/PwUnZ3TIIBAaRN44403pFOnThGXpe+e27dvl9///vel7ZK5HgQQQAABBBBAAAEEEEAAAQQQQAABBBAwCBCAcnmLEIByCUh3BBBAAAEEEAikQFnfwBjIRWFSCCCAAAIIIIAAArYCvL/6e3PgL9Ym3L59+8qGDRsiFmPQoEEyatQoSUtL83ehODsCCCCQZIGcnBzJzc0tPEtWVpZkZ2cn+awMjwACpVVAK2zWqVNH9uzZE3GJ48ePl5EjR5bWS+e6EEAAAQQQQAABBBBAAAEEEEAAAQQQQMBGgACUy1uDAJRLQLojgAACCCCAQCAF2MAYyGVhUggggAACCCCAAAL2/yNn1E9+++03zFIgYPd/P/z0008pOHtwTnH06FEZPXq0vPbaaxGTuvDCC2Xq1KlSs2bN4EyYmSCAAAIeC9xyyy3FKj4NHjxYhgwZ4vFZGA4BBMqSwNixY2XKlCkRl3zOOefI5s2byxIF14oAAggggAACCCCAAAIIIIAAAggggAACIkIAyuVtQADKJSDdEUAAAQQQQCCQAgSgArksTAoBBBBAAAEEEEDARoD3V39vDTt/f2fl39krV64s1apV0//xvdgktIqBhsIKCgr8mxxnRgABBJIooJVairadO3cm8WwMjQACCMQWqFKliqSnp0tGRoa0a9dOevXqJXXr1oUNAQQQQAABBBBAAAEEEEAAAQQQQAABBEqwAAEol4tHAMolIN0RQAABBBBAIJACbCAN5LIwKQQQQAABBBBAAAEbAd5f/b01CEBF+leoUEGqV68uaWlpER8eOnRIfvnlF38XjbMjgAACHgvo865WrVqFox4/flz27Nnj8VkYDgEEEHAncM0118ikSZOkQYMG7gaiNwIIIIAAAggggAACCCCAAAIIIIAAAgj4IkAAyiU7ASiXgHRHAAEEEEAAgUAKsIE0kMvCpBBAAAEEEEAAAQRsBHh/9ffWIAAV3b9cuXJWCKpixYoRB/znP/+R/fv3y2+//ebv4nF2BBBAwCOBqlWriv4JtaNHj8q+ffs8Gp1hEEAAAW8FHnjgARk3bpy3gzIaAggggAACCCCAAAIIIIAAAggggAACCCRdgACUS2ICUC4B6Y4AAggggAACgRRgA2kgl4VJIYAAAggggAACCNgI8P7q761BACq2f3goIHS0Vkf56aef5NixY/4uIGdHAAEEPBAIf9b9/PPPon9oCCCAQFAFWrduLQsXLpSaNWsGdYrMCwEEEEAAAQQQQAABBBBAAAEEEEAAAQTCBAhAubwlCEC5BKQ7AggggAACCARSgA2kgVwWJoUAAggggAACCCBgI8D7q7+3BgEos79WgapRo4aEW2kFqAMHDsiRI0fMg3AEAgggEGCBU089tVjFO63+pFWgaAgggECQBZo1aybvvfee/O53vwvyNJkbAggggAACCCCAAAIIIIAAAggggAACCPxXgACUy1uBAJRLQLojgAACCCCAQCAF2EAayGVhUggggAACCCCAAAI2Ary/+ntr2PlXr17d34kF7OzqVKFCBSlXrlzEzLQaVEFBQcBmzHQQQAAB5wKVKlUqdjDBTud2HIkAAmYBrZiZrKpy119/vSxYsMA8CY5AAAEEEEAAAQQQQAABBBBAAAEEEEAAAd8FCEC5XAICUC4B6Y4AAggggAACgRRgA2kgl4VJIYAAAggggAACCNgI8P7q762Bv3N/DTmNGjVK5s2bF9GpSZMm1t/XqVPH+YAciQACCARAYNu2bZKZmVk4k4yMDMnPzw/AzJgCAgiUZYEff/xRPvroI+t5NHHixJgBqldffVW6dOlSlrm4dgQQQAABBBBAAAEEEEAAAQQQQAABBEqEAAEol8tEAMolIN0RQAABBBBAIJACbGAM5LIwKQQQQAABBBBAAAEbAd5f/b018I/ff/HixTJ8+HA5evRosc5aNWvGjBnSunXr+AelBwIIIOCTQE5OjuTm5haevWfPnjJ58mSfZsNpEUAAgUiB77//Xm655RZZsWJFVJ7GjRvL+vXrxe69FlMEEEAAAQQQQAABBBBAAAEEEEAAAQQQCIYAASiX60AAyiUg3RFAAAEEEEAgkAJsYAzksjApBBBAAAEEEEAAARsB3l/9vTXwT8x/48aN0rdvX/nuu++KDVCuXDnJzs62AlJswk3Mll4IIJBaAX1ezZ8/v/CkWVlZ1nOMhgACCARNoGPHjvLmm29GndYHH3wgzZs3D9qUmQ8CCCCAAAIIIIAAAggggAACCCCAAAIIFBEgAOXydiAA5RKQ7ggggAACCCAQSAE2MAZyWZgUAggggAACCCCAgI0A76/+3hr4J+7/888/y8CBA2XlypURg2gVqFmzZsnJJ5+c+AnoiQACCKRAID09vdhZFi5cKC1atEjBmTkFAgggEJ/A7t27pUGDBnLw4MGIjqNHj5YHH3wwvgE5GgEEEEAAAQQQQAABBBBAAAEEEEAAAQRSKkAAyiU3ASiXgHRHAAEEEEAAgUAKsIExkMvCpBBAAAEEEEAAAQRsBHh/9ffWwN+9//Tp0+Xhhx+W48ePFxvsjDPOkLlz50qTJk3cn4QREEAAAYPAtm3brCMyMjIcW2mfzMzMYsf/8MMPjvtzIAIIIJBqgaFDh8rjjz8ecdqrr75ali5dmurpcD4EEEAAAQQQQAABBBBAAAEEEEAAAQQQiEOAAFQcWNEOJQDlEpDuCCCAAAIIIBBIATYwBnJZmBQCCCCAAAIIIICAjQDvr/7eGvh747927VoZMGCA7N27t9iAFStWlAkTJshNN93kzYkYBQEEECgioAGm+fPny4IFC0T/vWfPnjJ58mTHRnl5edK9e/fC4zU8lZ+f77g/ByKAAAKpFnjxxReld+/eEaf94x//KJ999lmqp8P5EEAAAQQQQAABBBBAAAEEEEAAAQQQQCAOAQJQcWBFO5QAlEtAuiOAAAIIIIBAIAXYwBjIZWFSCCCAAAIIIIAAAjYCvL/6e2vg753/7t27pW/fvvLxxx9HDNqtWzeZNGmSaCCKhgACCHglkJOTI7m5ucWG0wCUBqGctPD+WVlZkp2d7aQrxyCAAAK+CGjY86yzzoo4d40aNWTfvn2+zImTIoAAAggggAACCCCAAAIIIIAAAggggIAzAQJQzpxsjyIA5RKQ7ggggAACCCAQSAE2MAZyWZgUAggggAACCCCAgI0A76/+3hr4e+t/7Ngxeeihh2TmzJkRA5977rkyd+7cqJt2vZ0FoyGAQFkRCK/gpNcdTxUnrf6kY4QaAaiycudwnQiUbAHeX0v2+jF7BBBAAAEEEEAAAQQQQAABBBBAAIGyK0AAyuXaE4ByCUh3BBBAAAEEEAikAL8ADuSyMCkEEEAAAQQQQAABGwHeX/29NfBPjv+yZcvk//yf/yOHDx8udoKqVavKjBkzpE2bNsk5MaMigECZEtBKKJmZmRHXrBWgtBKUqaWnpxc7JD8/3wpQ0RBAAIEgC/D+GuTVYW4IIIAAAggggAACCCCAAAIIIIAAAgjYCxCAcnl3EIByCUh3BBBAAAEEEAikAL8ADuSyMCkEEEAAAQQQQAABGwHeX/29NfBPnv/mzZulT58+8u233xY7iZoPGTJERowYIWlpacmbACMjgECZEAiv4hS66IULF0qLFi1sDcLDU/FUjioTsFwkAggEVoD318AuDRNDAAEEEEAAAQQQQAABBBBAAAEEEEAgpgABKJc3CAEol4B0RwABBBBAAIFACvAL4EAuC5NCAAEEEEAAAQQQsBHg/dXfWwP/5PprBag77rhDlixZEnGiZs2aydNPPy2nnXZacifB6AggUKoF7AJQpkDT/PnzZfjw4YU2GpbS0FQ8TUNUVIyKR4xjEUDACwHeX71QZAwEEEAAAQQQQAABBBBAAAEEEEAAAQRSL0AAyqU5ASiXgHRHAAEEEEAAgUAK8AvgQC4Lk0IAAQQQQAABBBCwEeD91d9bA//U+M+ZM0fGjRsnBQUFxU54+umny9y5c+XCCy9MzUQ4CwIIlDqBnJwcyc3NjXpdPXv2lMmTJ0f9LLxfVlaWZGdnO/LR4JOGp/Ly8iSefo4G5yAEEEDAIMD7K7cIAggggAACCCCAAAIIIIAAAggggAACJVOAAJTLdSMA5RKQ7ggggAACCCAQSAF+ARzIZWFSCCCAAAIIIIAAAjYCvL/6e2vgnzr/jz/+WPr27Su7d+8udtIKFSrIAw88IP3790/dZDgTAgiUGgENIWkVqGhNqzNpAEqrO4W38MpRWv0p2nHh/aIFrghBlZrbiQtBoEQI8P5aIpaJSSKAAAIIIIAAAggggAACCCCAAAIIIBAhQADK5U1BAMolIN0RQAABBBBAIJAC/AI4kMvCpBBAAAEEEEAAAQRsBHh/9ffWwD+1/nv37pUBAwbI2rVrI07cvn17eeKJJ6Ry5cqpnRRnQwCBEi2g1ZgyMzNtr0FDUPn5+RGfp6enF/u7H374IaZD0apP4QfqOTRApf+kIYAAAskW4P012cKMjwACCCCAAAIIIIAAAggggAACCCCAQHIECEC5dCUA5RKQ7ggggAACCCAQSAF+ARzIZWFSCCCAAAIIIIAAAjYCvL/6e2vgn3r/EydOyN///neZNm2a/Pbbb8UmUK9ePXn22Welbt26qZ8YZ0QAgRIrEF7NKfxCevbsaVWCCrXw0JRdSCp0fLSqT0XPQQWoEnvrMHEESqQA768lctmYNAIIIIAAAggggAACCCCAAAIIIIAAAkIAyuVNQADKJSDdEUAAAQQQQCCQAvwCOJDLwqQQQAABBBBAAAEEbAR4f/X31sDfP/+VK1fKwIED5eeffy42Ca0ANWXKFOnUqZN/k+PMCCBQogRMASUNOGkAqkWLFtZ1hR8fHpAKXXysqk+hY3RMrf5EQwABBFIlwPtrqqQ5DwIIIIAAAggggAACCCCAAAIIIIAAAt4KEIBy6UkAyiUg3RFAAAEEEEAgkAL8AjiQy8KkEEAAAQQQQAABBGwEeH/199bA31//7777Tvr27SsbN26MmEj//v1lzJgxUr58eX8nydkRQCDwAnl5eaJVoGK1olWewgNQ0So4mUJVoXPl5+eLjk1DAAEEUiXA+2uqpDkPAggggAACCCCAAAIIIIAAAggggAAC3goQgHLpSQDKJSDdEUAAAQQQQCCQAvwCOJDLwqQQQAABBBBAAAEEbAR4f/X31sDfX389+9GjR+XOO++URYsWRUzmwgsvlH/84x9Sp04d/yfKDBBAILACWqkpMzPTOL9Q0EmP1T6hphWcQtWh9O81TFX0c7uBi/YznpwDEEAAAY8EeH/1CJJhEEAAAQQQQAABBBBAAAEEEEAAAQQQSLEAASiX4ASgXALSHQEEEEAAAQQCKcAvgAO5LEwKAQQQQAABBBBAwEaA91d/bw38/fUvevbnnntORo4caQWiirbq1avL9OnTpU2bNsGZLDNBAIHACaSnpxvnpJWa9DkzaNCgYsf+8MMP1n87rfqkx2pgSgNQNAQQQCDVAry/plqc8yGAAAIIIIAAAggggAACCCCAAAIIIOCNAAEol44EoFwC0h0BBBBAAAEEAinAL4ADuSxMCgEEEEAAAQQQQMBGgPdXf28N/P31Dz/7+vXrpW/fvrJjx45iH+k6DR06VO655x5JS0sL1qSZDQIIBEJAqzbl5eUZ59KkSRPRZ02oaShq8uTJMnz4cEdVn7Sf9snPzzeeiwMQQACBZAjw/poMVcZEAAEEEEAAAQQQQAABBBBAAAEEEEAg+QIEoFwaE4ByCUh3BBBAAAEEEAikAL8ADuSyMCkEEEAAAQQQQAABGwHeX/29NfD31z/a2Q8ePGhVZ1m5cmXEx82aNZPZs2fL6aefHryJMyMEEPBVIJ7qTZdeeqno83/z5s1yzjnnyNq1a+Oau1Z+0gpQNAQQQMAPAd5f/VDnnAgggAACCCCAAAIIIIAAAggggAACCLgXIADl0pAAlEtAuiOAAAIIIIBAIAX4BXAgl4VJIYAAAggggAACCNgI8P7q762Bv7/+sc7++OOPyyOPPCLHjx8vdthpp50ms2bNEg0w0BBAAIGQgFZ/0ipQTppWcMrKyrKqPsXbtF92dna83TgeAQQQ8EyA91fPKBkIAQQQQAABBBBAAAEEEEAAAQQQQACBlAoQgHLJTQDKJSDdEUAAAQQQQCCQAvwCOJDLwqQQQAABBBBAAAEEbAR4f/X31sDfX3/T2T/88EPp37+/7N69u9ih5cqVswIIGl6wW0PT2HyOAAKlS2Dbtm2SmZmZ1IvSqk9a/YmGAAII+CnA+6uf+pwbAQQQQAABBBBAAAEEEEAAAQQQQACBxAUIQCVuZ/UkAOUSkO4IIIAAAgggEEgBfgEcyGVhUggggAACCCCAAAI2Ary/+ntr4O+vv5Oz7927VwYMGCBr166NOLx169YyY8YMqV69upOhOAYBBEq5gAagNAiVjKZVo/Lz85MxNGMigAACcQnw/hoXFwcjgAACCCCAAAIIIIAAAggggAACCCAQGAECUC6XggCUS0C6I4AAAggggEAgBfgFcCCXhUkhgAACCCCAAAII2Ajw/urvrYG/v/5Oz37ixAnJzc2VyZMni/570VanTh2ZOXOmNGvWzOlwHIcAAqVUoHv37pKXl5eUq9PKT1oBioYAAgj4LcD7q98rwPkRQAABBBBAAAEEEEAAAQQQQAABBBBITIAAVGJuhb0IQLkEpDsCCCCAAAIIBFKAXwAHclmYFAIIIIAAAggggICNAO+v/t4a+PvrH+/ZV69eLQMHDpT9+/cX61q+fHkZOXKkDBo0KN4hOR4BBEqRQE5OjhWW9LpliH3kSAAAIABJREFUZWVJdna218MyHgIIIJCQAO+vCbHRCQEEEEAAAQQQQAABBBBAAAEEEEAAAd8FCEC5XAICUC4B6Y4AAggggAACgRTgF8CBXBYmhQACCCCAAAIIIGAjwPurv7cG/v76J3L2nTt3yq233ioff/xxRPc2bdrIk08+KSeffHIiQ9MHAQRKuIBWf9IqUF42rfqk1Z9oCCCAQFAEeH8NykowDwQQQAABBBBAAAEEEEAAAQQQQAABBOITIAAVn1fE0QSgXALSHQEEEEAAAQQCKcAvgAO5LEwKAQQQQAABBBBAwEaA91d/bw38/fVP9OzHjh2T8ePHy1NPPRUxxBlnnCFz586VJk2aJDo8/RBAoIQKbNu2TTIzMz2dvYafNARFQwABBIIiwPtrUFaCeSCAAAIIIIAAAggggAACCCCAAAIIIBCfAAGo+LwijiYA5RKQ7ggggAACCCAQSAF+ARzIZWFSCCCAAAIIIIAAAjYCvL/6e2vg76+/27MvW7ZMhg0bJgcPHiw2VMWKFWXs2LHy17/+1e0p6I8AAiVMQCtAaSUoLxrhJy8UGQMBBLwW4P3Va1HGQwABBBBAAAEEEEAAAQQQQAABBBBAIDUCBKBcOhOAcglIdwQQQAABBBAIpAC/AA7ksjApBBBAAAEEEEAAARsB3l/9vTXw99ffi7Pv2LFD+vbtK+vXr48YrlOnTjJlyhSpXLmyF6diDAQQKAECXgWgtOqTBqBoCCCAQNAEeH8N2oowHwQQQAABBBBAAAEEEEAAAQQQQAABBJwJEIBy5mR7FAEol4B0RwABBBBAAIFACvAL4EAuC5NCAAEEEEAAAQQQsBHg/dXfWwN/f/29OntBQYGMHj1annnmmYgh69WrJ7Nnz5Zzzz3Xq9MxDgIIBFggJydHcnNzXc0wIyND8vPzXY1BZwQQQCBZAry/JkuWcRFAAAEEEEAAAQQQQAABBBBAAAEEEEiuAAEol74EoFwC0h0BBBBAAAEEAinAL4ADuSxMCgEEEEAAAQQQQMBGgPdXf28N/P319/rsS5YskTvuuEMOHz5cbOhKlSrJww8/LL169fL6lIyHAAIBE8jLyxOtAuWmaeUnrQBFQwABBIIowPtrEFeFOSGAAAIIIIAAAggggAACCCCAAAIIIGAWIABlNop5BAEol4B0RwABBBBAAIFACvAL4EAuC5NCAAEEEEAAAQQQsBHg/dXfWwN/f/2TcfbNmzfLLbfcIl999VXE8N26dbMqw2ggioYAAqVTYNu2bZKZmZnwxWVlZUl2dnbC/emIAAIIJFuA99dkCzM+AggggAACCCCAAAIIIIDA/2XvTuBuKvf+j//+UUmKEAqllFNkSNJwNFJUkhQ5EZGpEEVKRJHIkFPIUJwylVlFxxzl4RjKSRlSOlLGopToSPV//dbz7N1e+15r7zXsvdfa9/1Zr1ev5zzuNVzrfV173+vi910XAggggAAC6REgAOXTlQCUT0AORwABBBBAAIFQCvAPwKHsFhqFAAIIIIAAAgggYCPA82uwQwP/YP3TdfVffvlFNMQwe/bsHJe48MIL5fXXX5fzzjsvXZfnvAggELCArgClK0G53XTVJ139iQ0BBBAIswDPr2HuHdqGAAIIIIAAAggggAACCCCAAAIIIICAvQABKJ+jgwCUT0AORwABBBBAAIFQCvAPwKHsFhqFAAIIIIAAAgggYCPA82uwQwP/YP3TffWpU6fKk08+Kf/9739NlypYsKC8+OKLUr9+/XQ3gfMjgEAAAkOHDjVWe3OzlS1bVtauXevmEPZFAAEEAhHg+TUQdi6KAAIIIIAAAggggAACCCCAAAIIIICAbwECUD4JCUD5BORwBBBAAAEEEAilAP8AHMpuoVEIIIAAAggggAACNgI8vwY7NPAP1j8TV9+yZYvcf//9snPnzhyXa9mypfTv319OPPHETDSFayCAQIYEdPUnXQXKzaYrP+kKUGwIIIBA2AV4fg17D9E+BBBAAAEEEEAAAQQQQAABBBBAAAEErAUIQPkcGQSgfAJyOAIIIIAAAgiEUoB/AA5lt9AoBBBAAAEEEEAAARsBnl+DHRr4B+ufqasfPnxYOnXqJAsXLsxxyUsuuUTGjx8v55xzTqaaw3UQQCDNAl9//bXUrFnT8VW6desm3bt3d7w/OyKAAAJBCvD8GqQ+10YAAQQQQAABBBBAAAEEEEAAAQQQQMC7AAEo73bGkQSgfAJyOAIIIIAAAgiEUoB/AA5lt9AoBBBAAAEEEEAAARsBnl+DHRr4B+uf6au/+uqr0q9fP/n1119Nly5UqJCMHDlS6tatm+kmcT0EEEiTwFlnneXozLrqk67+xIYAAghkiwDPr9nSU7QTAQQQQAABBBBAAAEEEEAAAQQQQAABswABKJ8jggCUT0AORwABBBBAAIFQCvAPwKHsFhqFAAIIIIAAAgggYCPA82uwQwP/YP2DuPqGDRukdevWsnfv3hyXb9++vfTu3Vvy588fRNO4JgIIpFDgrrvuklWrViU9o4afNATFhgACCGSLAM+v2dJTtBMBBBBAAAEEEEAAAQQQQAABBBBAAAGzAAEonyOCAJRPQA5HAAEEEEAAgVAK8A/AoewWGoUAAggggAACCCBgI8Dza7BDA/9g/YO6+g8//CAdO3aUZcuW5WjCpZdeKhMmTJBSpUoF1TyuiwACKRAYOnSoDBs2LOGZCD+lAJpTIIBAxgV4fs04ORdEAAEEEEAAAQQQQAABBBBAAAEEEEAgJQIEoHwyEoDyCcjhCCCAAAIIIBBKAf4BOJTdQqMQQAABBBBAAAEEbAR4fg12aOAfrH/QVx8xYoQ8//zz8ttvv5maUqRIERk7dqxce+21QTeR6yOAgEcBXf1JV4Gy23TVJw1AsSGAAALZJsDza7b1GO1FAAEEEEAAAQQQQAABBBBAAAEEEEDgfwUIQPkcCQSgfAJyOAIIIIAAAgiEUoB/AA5lt9AoBBBAAAEEEEAAARsBnl+DHRr4B+sfhquvW7dO2rRpI/v37zc1R8fGww8/LD169JATTjghDE2lDQgg4ELg66+/lpo1a1oeUbZsWVm7dq2Ls7ErAgggEB4Bnl/D0xe0BAEEEEAAAQQQQAABBBBAAAEEEEAAATcCBKDcaFnsSwDKJyCHI4AAAggggEAoBfgH4FB2C41CAAEEEEAAAQQQsBHg+TXYoYF/sP5hufqBAwekbdu2snr16hxNuuqqq2TMmDFSokSJsDSXdiCAgEMBXQFKV4KK33TlJ10Big0BBBDIRgGeX7Ox12gzAggggAACCCCAAAIIIIAAAggggAACrADlewwQgPJNyAkQQAABBBBAIIQC/ANwCDuFJiGAAAIIIIAAAgjYCvD8GuzgwD9Y/7BdffDgwTJ8+PAczWrZsqUMGjQobM2lPQggkETAKgDVrVs36d69O3YIIIBA1grw/Jq1XUfDEUAAAQQQQAABBBBAAAEEEEAAAQTyuAArQPkcAASgfAJyOAIIIIAAAgiEUoB/AHbWLQcPHpTZs2fLihUrZNOmTbJ//3757bffnB3MXggggAACCCCAgEOBfPnyGaumVKpUSa677jpp1KiRFC1a1OHReWM3nl+D7Wf8nfkzf3DmxF4IIIAAAggg4E+A+UNyP55fkxuxBwIIIIAAAggggAACCCCAAAIIIIAAAmEUIADls1cIQPkE5HAEEEAAAQQQCKUA/wCcvFsGDhwoo0aNIvCUnIo9EEAAAQQQQCDFAlrQ2LFjR+nZs2eKz5y9p+P5Ndi+wz+5P/OH5EbsgQACCCCAAALpEWD+kNOV59f0jDXOigACCCCAAAIIIIAAAggggAACCCCAQLoFCED5FCYA5ROQwxFAAAEEEEAglAL8A7B9t2zbtk06d+4sGzduNHaqXbu21KtXT6pXry5nnXWWaEEBGwIIIIAAAgggkEoBXWFyz5498tFHH8mCBQtk6dKlxumrVKkiI0aMkAoVKqTycll5Lp5fg+02/Jk/JBqB69evlxo1agQ7SLk6Agh4Fti1a5fceOONxvGTJk2SmjVrej4XByKAQGYEmD8kd+b5NbkReyCAAAIIIIAAAggggAACCCCAAAIIIBBGAQJQPnuFAJRPQA5HAAEEEEAAgVAK8A/A1t2i4aemTZsaBciVKlUyVl24/PLLQ9mHNAoBBBBAAAEEcq/AunXrRFeT2bRpkxHAfvPNN/N8CIrn12DHO/7MH4IdgVwdAQTSLdCiRQvj7z/0hTBsCCCQfQLMH3L2Gc+v2TeOaTECCCCAAAIIIIAAAggggAACCCCAAAIqQADK5zggAOUTkMMRQAABBBBAIJQC/AOwdbfUrVvXWPlJV33S1RZY7SmUw5dGIYAAAgggkCcE9K3uWoSsq0HpSlALFy7ME/dtd5M8vwbb/fgzfwh2BHJ1BBBIt8Ds2bOlUaNG6b4M50cAgTQKMH8w4/L8msbBxqkRQAABBBBAAAEEEEAAAQQQQAABBBBIowABKJ+4BKB8AnI4AggggAACCIRSgH8AztktusrCSy+9ZKz8NGPGDMJPoRy5NAoBBBBAAIG8JaBFjI0bNzZWgnr44YeN1Snz6sbza7A9jz/zh2BHIFdHAAEEEEAAAScCzB/+VOL51cmIYR8EEEAAAQQQQAABBBBAAAEEEEAAAQTCJ0AAymefEIDyCcjhCCCAAAIIIBBKAf4B2NwtBw8eNFZW0CKByZMny+WXXx7KfqNRCCCAAAIIIJD3BNatWyfNmzc3wtm6UmXRokXzHsL/LnNved9//PFHnvTI9E3jz/wh02OO6yGAAAIIIICANwHmD//rxvOrt/HDUQgggAACCCCAAAIIIIAAAggggAACCAQtQADKZw8QgPIJyOEIIIAAAgggEEoB/gHY3C2vvvqqPPXUU1K7dm15+eWXQ9lnNAoBBBBAAAEE8q7AQw89JEuXLpX+/ftLmzZt8iQEz6/Bdjv+zB+CHYFcHQEEEEAAAQTcCDB/IADlZrywLwIIIIAAAggggAACCCCAAAIIIIAAAmESIADlszcIQPkE5HAEEEAAAQQQCKUABYzmbrnvvvtkyZIlMmTIEGnQoEEo+4xGIYAAAggggEDeFXj77bflsccekzp16sikSZPyJATPr8F2O/7MH4IdgVwdAQQQQAABBNwIMH8gAOVmvLAvAggggAACCCCAAAIIIIAAAggggAACYRIgAOWzNwhA+QTkcAQQQAABBBAIpQAFjOZuqV69uuzZs8dYWaFMmTKh7DMahQACCCCAAAJ5V+Cbb74xVqo866yz5KOPPsqTEDy/Btvt+DN/CHYEcnUEEEAAAQQQcCPA/IEAlJvxwr4IIIAAAggggAACCCCAAAIIIIAAAgiESYAAlM/eIADlE5DDEUAAAQQQQCCUAhQwmrtFQ0+//fabbN68WfLlyxfKPqNRCCCAAAIIIJB3BfQ5pWLFisZzihYz5sWN59dgex1/5g/BjkCujgACCCCAAAJuBJg/EIByM17YFwEEEEAAAQQQQAABBBBAAAEEEEAAgTAJEIDy2RsEoHwCcjgCCCCAAAIIhFKAAkZzt+hqCrp99tlnoewvGoUAAggggAACCPzlL38xEHTVyry48fwabK/jz/wh2BHI1RFAAAEEEEDArQDzh/9nSfbHH3+4pWR/BBBAAAEEEEAAAQQQQAABBBBAAAEEEMigAAEon9gEoHwCcjgCCCCAAAIIhFKAAkZztxCACuUwpVEIIIAAAgggECNAASMFjEF+IJg/MH8IcvxxbQQQQAABBBBwL8D8gfmD+1HDEQgggAACCCCAAAIIIIAAAggggAACCAQvQADKZx8QgPIJyOEIIIAAAgggEEoBChjN3UIAKpTDlEYhgAACCCCAQIwABYwUMAb5gWD+wPwhyPHHtRFAAAEEEEDAvQDzB+YP7kcNRyCAAAIIIIAAAggggAACCCCAAAIIIBC8AAEon31AAMonIIcjgAACCCCAQCgFKGA0dwsBqFAOUxqFAAIIIIAAAjECFDBSwBjkB4L5A/OHIMcf10YAAQQQQAAB9wLMH5g/uB81HIEAAggggAACCCCAAAIIIIAAAggggEDwAgSgfPYBASifgByOAAIIIIAAAqEUoIDR3C0EoEI5TGkUAggggAACCMQIUMBIAWOQHwjmD8wfghx/XBsBBBBAAAEE3Aswf2D+4H7UcAQCCCCAAAIIIIAAAggggAACCCCAAALBCxCA8tkHBKB8AnI4AggggAACCIRSgAJGc7cQgArlMKVRCCCAAAIIIBAjQAEjBYxBfiCYPzB/CHL8cW0EEEAAAQQQcC/A/IH5g/tRwxEIIIAAAggggAACCCCAAAIIIIAAAggEL0AAymcfEIDyCcjhCCCAAAIIIBBKAQoYzd1CACqUw5RGIYAAAggggECMAAWMFDAG+YFg/sD8Icjxx7URQAABBBBAwL0A8wfmD+5HDUcggAACCCCAAAIIIIAAAggggAACCCAQvAABKJ99QADKJyCHI4AAAggggEAoBShgNHcLAahQDlMahQACCCCAAAIxAhQwUsAY5AeC+QPzhyDHH9dGAAEEEEAAAfcCzB+YP7gfNRyBAAIIIIAAAggggAACCCCAAAIIIIBA8AIEoHz2AQEon4AcjgACCCCAAAKhFKCA0dwtBKD8DdOffvpJtmzZIp9//rns2LFDdu3aJfv27ZODBw+K/uzo0aNy/Phx0XF30kknScGCBaVIkSJSvHhxKVWqlJQtW1bOP/980cKMChUq+GsMRyOAAAIIIJBLBShgpIAxyKHN/IH5QyrHH/OHVGpyLgQQQAABBKwFmD8wf+CzgQACCCCAAAIIIIAAAggggAACCCCAQDYKEIDy2WsEoHwCcjgCCCCAAAIIhFKAAkZztxCAcjdMDx8+LCtXrpQ1a9bI+vXrZdu2be5OkGBvDUdVq1ZNLr/8crn66quN/82GAAIIIIAAAmIEhXXbs2dPnuTg+TXYbsef+YOfEcj8wY8exyKAAAIIIOBNgPkDAShvI4ejEEAAAQQQQAABBBBAAAEEEEAAAQQQCFaAAJRPfwJQPgE5HAEEEEAAAQRCKUABo7lbCEAlH6ZHjhyRd999VxYtWiQrVqxIfkCK9ihZsqTUrl1b6tWrJ1dccUWKzsppEEAAAQQQyD4BChgpYAxy1DJ/YP7gdvwxf3Arxv4IIIAAAgikVoD5A/OH1I4ozoYAAggggAACCCCAAAIIIIAAAggggEBmBAhA+XQmAOUTkMMRQAABBBBAIJQCFDCau4UAlP0w3bBhg8ycOVPmzp0rx48fD3Q8ly9fXho1aiSNGzeWwoULB9oWLo4AAggggECmBShgpIAx02Mu9nrMH5g/OB1/zB+cSrEfAggggAAC6RVg/sD8Ib0jjLMjgAACCCCAAAIIIIAAAggggAACCCCQHgECUD5dCUD5BORwBBBAAAEEEAilAAWM5m4hAJVzmL733nsyceJEWbVqlaMxXPq80lL6/LJS6pyz5Myzz5Qzziwqp51xuhQsVFBOLnCy5MufT/744w85/utx+eXIUTl86Gc5dPAHObjvgOzftU9279gt33yxUw4dPJT0evnz55dmzZpJy5YtpXTp0kn3ZwcEEEAAAQRygwAFjBQwBjmOmT8wf0g2/pg/JBPi5wgggAACCGRWgPkD84fMjjiuhgACCCCAAAIIIIAAAggggAACCCCAQGoECED5dCQA5ROQwxFAAAEEEEAglAIUMJq7hQDUnx4aeBo7dqz861//Sjh2zy5XWirWqCQVqv5Fyl9yoRQoWCAlY33/rv3yxSfbZOuGLbJp7Sfyy5FfEp63VatW0qFDBylSpEhKrs9JEEAAAQQQCKsABYwUMAY5Npk/MH+wG3/MH4L8ZHJtBBBAAAEE7AWYPzB/4POBAAIIIIAAAggggAACCCCAAAIIIIBANgoQgPLZawSgfAJyOAIIIIAAAgiEUoACRnO3EIAS2bVrl/z973+Xt99+23bMnnl2CalxQ0259JrqUvq8MhkZ2xtX/1s+WrFe1r231vZ6hQoVkocffthYEYoNAQQQQACB3CpAASMFjEGObeYPzB/ixx/zhyA/kVwbAQQQQACB5ALMH5g/JB8l7IEAAggggAACCCCAAAIIIIAAAggggED4BAhA+ewTAlA+ATkcAQQQQAABBEIpQAGjuVvyegBq4sSJMmTIEDl27JjleL2kZmX5663XSpWrqgY2ng8fOiyrFq6UlfNWyIF9ByzbUaNGDXn88celSpUqgbWTCyOAAAIIIJAuAQoYKWBM19hycl7mD8wfYgWYPzj51LAPAggggAACwQowf2D+EOwI5OoIIIAAAggggAACCCCAAAIIIIAAAgh4EyAA5c0tehQBKJ+AHI4AAggggAACoRSggNHcLXk1ALVnzx7p16+fLFu2zHKcVqtVXWrfdZOcX7F8qMbxyvnvy5KZi+Tb3fst29W9e3dp27ZtqNpMYxBAAAEEEPArQAEjBYx+x5Cf45k/MH9QAeYPfj5FHIsAAggggEBmBZg/MH/I7IjjaggggAACCCCAAAIIIIAAAggggAACCKRGgACUT0cCUD4BORwBBBBAAAEEQilAAaO5W/JiAGrJkiXSu3dv+f7773OM0QsuuVBubV5f/nLpxaEcv5FGLZ6xUN6d9I4c+2/OlatuuukmGTBggBQuXDjU90DjEEAAAQQQcCpAASMFjE7HSjr2Y/7A/IH5Qzo+WZwTAQQQQACB9Akwf2D+kL7RxZkRQAABBBBAAAEEEEAAAQQQQAABBBBInwABKJ+2BKB8AnI4AggggAACCIRSgAJGc7fktQDUuHHjZNiwYTnG5kknnyQN29wl1zW4IZTj1qpRP3z3g7w1YbasXfqvHD8uV66cDB48WKpWrZo190NDEUAAAQQQsBOggJECxiA/HcwfmD8wfwjyE8i1EUAAAQQQcC/A/IH5g/tRwxEIIIAAAggggAACCCCAAAIIIIAAAggEL0AAymcfEIDyCcjhCCCAAAIIIBBKAQoYzd2SlwJQzzzzjEydOjXHuKx8ZRVp/GBTKVaqeCjHbLJGrVu2Rqa//KYc+eln064nnniiDB8+XHRFKDYEEEAAAQSyWYACRgoYgxy/zB+YP8SPP+YPQX4iuTYCCCCAAALJBZg/MH9IPkrYAwEEEEAAAQQQQAABBBBAAAEEEEAAgfAJEIDy2ScEoHwCcjgCCCCAAAIIhFKAAkZzt+SVANSjjz4q8+fPzzEmb7+/odT7262hHKtuGnVw/wGZ+vfJsuXDTTkOGzhwoDRq1MjN6dgXAQQQQACBUAlQwEgBY5ADkvkD84dYAeYPQX4auTYCCCCAAALOBJg/MH9wNlLYCwEEEEAAAQQQQAABBBBAAAEEEEAAgXAJEIDy2R8EoHwCcjgCCCCAAAIIhFKAAkZzt+SFAFTnzp1l0aJFphsvUPAUadmjtVS5qmoox6nXRs0aM12WzVmS4/D+/ftLkyZNvJ6W4xBAAAEEEAhUgAJGChiDHIDMH5g/qADzhyA/hVwbAQQQQAABdwLMH5g/uBsx7I0AAggggAACCCCAAAIIIIAAAggggEA4BAhA+ewHAlA+ATkcAQQQQAABBEIpQAGjuVtyewCqa9eu8s9//tN00yXLlpIHnmwnpc8vE8ox6rdRy2YvllljZ+Q4zaBBg+TOO+/0e3qORwABBBBAIOMCFDBSwJjxQRdzQeYPzB+YPwT5CeTaCCCAAAIIuBdg/sD8wf2o4QgEEEAAAQQQQAABBBBAAAEEEEAAAQSCFyAA5bMPCED5BORwBBBAAAEEEAilAAWM5m7JzQGoPn36yLRp00w3fG6FctKu70NSpHiRUI7PVDXqX4tWyaRhr+U43ejRo+XGG29M1WU4DwIIIIAAAhkRoICRAsaMDDSbizB/YP7A/IH5Q5DfQVwbAQQQQMC9APMH5g/uRw1HIIAAAggggAACCCCAAAIIIIAAAgggELwAASiffUAAyicghyOAAAIIIIBAKAUoYDR3S24NQI0cOVJGjBhhutlyfzlPHny2sxQ6vVAox2aqG7V26Rp5ffB402kLFiwoU6dOlYsvvjjVl+N8CCCAAAIIpE2AAkYKGNM2uBycmPkD8wfmD8wfHHxVsAsCCCCAQIgEmD8wfwjRcKQpCCCAAAIIIIAAAggggAACCCCAAAIIOBYgAOWYynpHAlA+ATkcAQQQQAABBEIpQAGjuVtyYwBq3rx50q1bN9ONnnXu2fLwoEfk9KKFQzku09WoVQtWypThE02n1yKQ6dOnS4ECBdJ1Wc6LAAIIIIBASgUoYKSAMaUDyuXJmD8wf3A5ZLJ6d+YPWd19NB4BBBBA4P8EmD8wf+DDgAACCCCAAAIIIIAAAggggAACCCCAQDYKEIDy2WsEoHwCcjgCCCCAAAIIhFKAAkZzt+S2ANSXX34pjRo1kqNHj0ZvtFDhQvLI0Mek1DlnhXJMprtRi6cvkLnjZ5su06BBAxkyZEi6L835EUAAAQQQSIkABYwUMKZkIHk8CfMH5g8eh07WHsb8IWu7joYjgAACCPyfAPMH5g98GBBAAAEEEEAAAQQQQAABBBBAAAEEEMhGAQJQPnuNAJRPQA5HAAEEEEAAgVAKUMBo7pbcFoBq0aKFrFmzxnSTHQd0kYo1KoVyPGaqUW+OmCIfzFthulyfPn2kWbNmmWoC10EAAQQQQMCzAAWMFDB6HjwpOJD5A/OHFAyjrDsF84es6zIajAACCCAQI8D8gfkDHwgEEEAAAQQQQAABBBBAAAEEEEAAAQSyUYAAlM9eIwDlE5DDEUAAAQQQQCCUAhQwmrslNwWgXn75ZXnxxRdNN3hX+yZyY6M6oRyLmW7U8O5D5ItPPo9eNl++fDJv3jw5//zzM90UrocAAggggIArAQoYKWB0NWBSvDPzB+YPKR5SWXM65g9Z01U0FAEEEEAgToD5A/MHPhQIIIAAAggggAACCCCLyXnhAAAgAElEQVSAAAIIIIAAAghkowABKJ+9RgDKJyCHI4AAAggggEAoBShgNHdLbglAbdmyRRo2bGi6uRrX15RWPduEchwG0ai9O/fIwAf7y/Hjx6OXv/HGG2X06NFBNIdrIoAAAggg4FiAAkYKGB0PljTsyPyB+UMahlVWnJL5Q1Z0E41EAAEEELAQYP7A/IEPBgIIIIAAAggggAACCCCAAAIIIIAAAtkoQADKZ68RgPIJyOEIIIAAAgggEEoBChjN3ZJbAlDt2rWTFStWRG/u9DNOl17jnpZCpxcK5TgMqlEfzF8hb740xXT5559/Pkd4LKj2cV0EEEAAAQSsBChgpIAxyE8G8wfmD0GOv6Cvzfwh6B7g+ggggAACXgSYPzB/8DJuOAYBBBBAAAEEEEAAAQQQQAABBBBAAIGgBQhA+ewBAlA+ATkcAQQQQAABBEIpQAGjuVtyQwBq/vz58uijj5purGWP1lKz9pWhHINBN2pM31Hyyb8+jjajbNmysmTJkqCbxfURQAABBBCwFaCAkQLGID8ezB+YPwQ5/sJwbeYPYegF2oAAAggg4EaA+QPzBzfjhX0RQAABBBBAAAEEEEAAAQQQQAABBBAIiwABKJ89QQDKJyCHI4AAAggggEAoBShgNHdLbghA3X777bJt27bojVW5qpq0f/qhjIy//bv3y7e796XsWpVqVE7ZuexOtHvHLhnQ/hnTj7t16ya6ihYbAggggAACYRSggJECxiDHJfMH5g+pHH/MH1KpybkQQAABBBCwFmD+wPyBzwYCCCCAAAIIIIAAAggggAACCCCAAALZKEAAymevEYDyCcjhCCCAAAIIIBBKAQoYzd2S7QGoGTNmSO/evU031fPlp6RM+bIZGX992/SST9d9krJrzfr47ZSdK9GJ5o6fJYunL4zuUrhwYfnggw/k5JNPzsj1uQgCCCCAAAJuBChgpIDRzXhJ9b7MH5g/pHJMMX9IpSbnQgABBBBAwFqA+QPzBz4bCCCAAAIIIIAAAggggAACCCCAAAIIZKMAASifvUYAyicghyOAAAIIIIBAKAUoYDR3S7YHoOJXf7qm/nXStHOzjI29bC1gPPrzUend/An55cjRqFX37t2lbdu2GbPjQggggAACCDgVoICRAkanYyUd+zF/YP6QynHF/CGVmpwLAQQQQAABawHmD8wf+GwggAACCCCAAAIIIIAAAggggAACCCCQjQIEoHz2GgEon4AcjgACCCCAAAKhFKCA0dwt2RyAWrBggXTp0sV0Q8+8NkCKn3VmxsZethYwKtC7U+bJ/Il/rjh19tlny3vvvZcxOy6EAAIIIICAUwEKGClgdDpW0rEf8wfmD6kcV8wfUqnJuRBAAAEEELAWYP7A/IHPBgIIIIAAAggggAACCCCAAAIIIIAAAtkoQADKZ68RgPIJyOEIIIAAAgggEEoBChjN3ZLNAagHHnhAVq5cGb2hq+vVkmaPtMjouMvmAsajh4/IE027y/Ffj0fNhg4dKrqqFhsCCCCAAAJhEqCAkQLGIMcj8wfmD6kcf8wfUqnJuRBAAAEEELAWYP7A/IHPBgIIIIAAAggggAACCCCAAAIIIIAAAtkoQADKZ68RgPIJyOEIIIAAAgggEEoBChjN3ZKtAajt27fLrbfearqZx0f0knMqnJvWcXdX1QZpPX/8yfuNHyCValRO2zVnjH5Tls9dFj1/rVq1ZPz48Wm73j//+U9p2rRpSs5fpEgROfXUU6VatWpSs2ZNueWWW+SCCy6QfPnypeT8nAQBBHKPwM8//yxNmjQxhWYLFiwo+p2k3yFs4ReggJECxiBHKfMH5g9+xh/zBz96YvyuTtX8IdISfQY444wzovOIunXrGvOIE0880V9jOToQgX//+9/GXPDIkSOmee306dON+WK6N6vnTC/XjIxLHYtXXnmlXHvttVKjRg0pUKCAl9PlOMbqs/S3v/1NxowZk5Lz58aT/P3vf5e+ffuabu2ZZ56Rrl275sbbzXX3xPyB+UOuG9TcEAIIIIAAAggggAACCCCAAAIIIIBAnhAgAOWzmwlA+QTkcAQQQAABBBAIpQAFjOZuydYA1EsvvSSjRo2K3kyFqn+RLoO7pX3M5bYCxm+2fy0DH+pvcluyZImULVs2LZbpKGCMbegpp5wi3bp1kw4dOshpp52WlnvgpAggkH0CBKCyr8/iW0wBIwWMQY5i5g/MH/yMP+YPfvTSE4CyapHOI3r27Cnt2rUT/d9s2SOQygDU7t27Rf+u4dFHH5USJUo4QkhVAMrqYieccILUr19f+vTpIxdeeKGj9tjtRADKPR8BKPdmYTqC+QPzhzCNR9qCAAIIIIAAAggggAACCCCAAAIIIICAUwECUE6lbPYjAOUTkMMRQAABBBBAIJQCFDCauyVbA1C33XabfPHFF9GbafZIC7m6Xq20j7lEBYyXXO5tpab9u/bJ/t37Ldue7hWg9KIvdBss2z/907JHjx7ywAMPpMUy3QGoSKNLly4t48aNE13Rig0BBBAgAJX9Y4ACRgoYgxzFzB+YP/gZf8wf/OhlLgAVaWWFChVk8uTJEvm946/1HJ0JgVQEoI4ePSpjx46VZ599VkqWLClLly6VUqVKOWp+OgNQsQ3QcJ4Goby+6IMAlKPuNO1EAMq9WZiOYP7A/CFM45G2IIAAAggggAACCCCAAAIIIIAAAggg4FSAAJRTKZv9CED5BORwBBBAAAEEEAilAAWM5m7JxgDUli1bpGHDhqYbGTbnJSlQsEDax1yiAsZZH7/t6fp92/SST9d9YnlsJgJQy+cukxmj34xe/7LLLpOpU6d6updkB2UqAKXtOPHEE+Uf//iH3H777cmaxc8RQCCXCxCAyv4OpoCRAsYgRzHzB+YPfsYf8wc/epkPQGlry5cvL2+99VbaVsX1J8LR8QJ+AlB//PGHfPDBB/Lwww/Lf/7zH+PUZcqUCWUAStvmJ6BHAMr9Z4cAlHuzMB3B/IH5Q5jGI21BAAEEEEAAAQQQQAABBBBAAAEEEEDAqQABKKdSNvsRgPIJyOEIIIAAAgggEEoBChjN3ZKNAShd2WfYsGHRG6lyVVVp/3THjIy33FjAeHD/AXnqvp4mv1WrVkmxYsVSbmpVdHXSSSfJHXfcIaeeeqqr62mB2meffSZ79+61PU7vYf78+XLxxRe7Ojc7I4BA7hIgAJX9/UkBIwWMQY5i5g/MH/yMP+YPfvSsA1Be5w/akm+//VY+/PDDhHMI3e+GG26QKVOmuJ6j+LtbjvYi4CcAZfWMmKoAVLVq1UT/c7L997//lfXr1xvj84cffkh4iK52PG3aNKlc2d0K1ASgnPSEeR8CUO7NwnQE8wfmD2Eaj7QFAQQQQAABBBBAAAEEEEAAAQQQQAABpwIEoJxK2exHAMonIIcjgAACCCCAQCgFKGA0d0s2BqBatWolGtCJbE07N5Nr6l+XkfGWGwsYFW5w5+fkq207ooYvvPCC3HbbbSk3tSq6cltgFt+oI0eOyNixY2XAgAHy66+/5mizrhb26quvGitCsSGAQN4UIACV/f1OASMFjEGOYuYPzB/8jD/mD370rANQfucP2qJffvlFFi9eLE899VR05Z/4lg4fPlxat27t7wY4Ou0CYQ1APfPMM9K1a1fX969jc+XKlTJo0CBZt26d5fFeVikjAOW6K4QAlHuzMB3B/IH5Q5jGI21BAAEEEEAAAQQQQAABBBBAAAEEEEDAqQABKKdSNvsRgPIJyOEIIIAAAgggEEoBChjN3ZKNASh90/GxY8eiN9J3Qn8pUbpkRsZbbi1gfGvCbFk0bUHU8N5775W+ffum3DQdAahII9esWSONGzeWQ4cOmdqtb4jXVaBq1qyZ8vvhhAgggAACmRGggJECxsyMNOurMH9g/uBn/DF/8KOXvgBUpFVHjx6VHj16yMSJE3M0tEaNGjJnzhw5/fTT/d0ER6dVILcFoCJYf/zxh8yePVs6deok+tKP+K1evXry2muvySmnnJJW37x8cgJQ2d37zB+YP2T3CKb1CCCAAAIIIIAAAggggAACCCCAAAJ5VYAAlM+eJwDlE5DDEUAAAQQQQCCUAhQwmrsl2wJQGzduNEIuka1oiWLSf9LAjI213FrA+OnaT2T0UyOijpUqVTKKrVK9pTMApW3VNutb2rVYLHZr27atDBkyROw+/6m+T86HAAIIIJBaAQoYKWBM7YhydzbmD8wf3I0Y897MH/zopT8Apa378ccfpXnz5rJixQpTY/WzP3fuXLn++uv93QRHp1UgtwagImgffvih3HnnnTle9KE/HzdunNxzzz1p9c3LJycAld29z/yB+UN2j2BajwACCCCAAAIIIIAAAggggAACCCCQVwUIQPnseQJQPgE5HAEEEEAAAQRCKUABo7lbsi0A9cYbb8jTTz8dvYnq114mD/Rqn7GxllsLGA//eFgeb/yoyXHTpk2SP3/+lNqmOwD1888/S5MmTWTlypWmdl966aVG8WKRIkVSej+cDAEEEEAgMwIUMFLAmJmRZn0V5g/MH/yMP+YPfvQyE4DSFq5atUruuOMO00rD+ud9+vSRbt26+bsJjk6rQG4PQCne22+/LS1btpTff//dZHnxxRfLO++8I2eeeWZajfPqyQlAZXfPM39g/pDdI5jWI4AAAggggAACCCCAAAIIIIAAAgjkVQECUD57ngCUT0AORwABBBBAAIFQClDAaO6WbAtA9evXT6ZMmRK9iQat7pS6TW/J2FjLrQWMCti35ZPy3d7vopYaGNKCqlRu6Q5AaVutipTOOOMMWbhwoUQKYFJ5T5wLAQQQQCD9AhQwUsCY/lFmfwXmD8wf/Iw/5g9+9DIXgPrhhx+kYcOGsmHDBlOD//a3v8mYMWP83QRHp1UgLwSgdIXj4cOHyzPPPJPDcsKECXLXXXel1TivnpwAVHb3PPMH5g/ZPYJpPQIIIIAAAggggAACCCCAAAIIIIBAXhUgAOWz5wlA+QTkcAQQQAABBBAIpQAFjOZuybYAVKtWrYy3c0e29k8/JFWuqpaxsZabCxhH9xkpn67ZGLXUAqtbb701pbaZCEAtXrxY7r77blO7CxYsKHrtatUyN1ZSCsfJEEAAgTwuQAEjBYxBfgSYPzB/8DP+mD/40ctcAEoDJm3btpUZM2aYGnzdddfJm2++KTqfYAunQF4IQKn8t99+K7fffrts2bLF1BG1a9c2XhJzyimnhLODsrhVBKCyuPNEoi/A2bNnT3bfiMfW8/zqEY7DEEAAAQQQQAABBBBAAAEEEEAAAQQQCFiAAJTPDiAA5ROQwxFAAAEEEEAglAL8A7C5W7ItAFWnTh35+uuvozfRe9wzcta5Z2VsrKWjgHHT+k9s21+pRuWM3dvMMdPlvTlLotfr1q2btGvXLqXXz0QAyqoATm9i5syZctNNN+W4n/g2lSlTRpYuXSqlSpWS3377TZYsWSIvvPCCrF27Vn7//Xc58cQTpWrVqtKyZUupX7++FC1a1JHRkSNHZNGiRTJv3jxZvXq1fPPNN9HjTjjhBClXrpzcfPPN0rhxY7n00kslX758js4bu1N8gVbsveh+ej/r16833mL//vvvy3ff/bniV/HixeXaa6+V++67T6655hrjPt1sP//8szRp0kRWrlwZPUzfUN61a1fj/9+7d6+MGDFCpk2bZhTv6abfP/Xq1ZPmzZs7vme9B30z/+zZs2XFihXy5ZdfitpGNr2PSpUqGSE4PXeJEiXc3EbSfX/88UdZtmyZzJo1yxgTel+RTc00pFG3bl259957pXz58mL3Oyfphf5vBy3G3b59u0yfPt0Yl5s3bzbdb5EiRYzxqPfrZjwmu/7BgweNsbpgwQJZs2aNaazoeNWxdcUVVxjXvPHGG+X0009PdsqEP4/v188++0x+/fXX6DF6nxdccIFogae+4V7/t5vPiNX4TBaM1L7V68V+VmPHdOxn6rXXXjM+U7H7prtv9Dvt448/Fl2xIrKdd955hk/r1q2ldOnS0T+3+l7UYu5bbsncCoq+BggFjLbfJfodwZZ+AeYPZmPmD+7GHPMHd17xe2di/hC5ZocOHeSNN94wNaFWrVrGc9ipp57q6Ub0eeaDDz6Qt956y3hW2LFjhzGniGz6TKXP4DoH8PIMnqhRmXie8xM+im+717CJ2zZYXSdZ58bPq2L3t3rO1J/HPzcmu4aTn48bN04ee+wx066FCxc2ntkrVqyY8BRWnyWvK5zt2rXLmI/py0fin0d1TqRz27/+9a9GYEs/QwUKFHBye6Z94tsb/+yuz0A6Z9C5rbYj/jn8sssukxYtWhhzbK8BRq9j0u5mtc3691k6r5szZ458/vnnxnwy9jtB/fQ5/vLLL/c019JV04cNG2Zqgs4PdOzkz5/fdT/oAcuXLzdWyIt97tTA6JAhQ3zPdz01yOFBvECBFyg4HCrshgACCCCAAAIIIIAAAggggAACCCCAQKgECED57A4CUD4BORwBBBBAAAEEQilAAaO5W7KtgPGSSy4xFcW/8NYIObnAyRkba+koYMxY45NcaNnsJTJr7PToXs2aNZM+ffqktHmZKGDUcJGGMo4fPx5te6Kgg10ASgMd3bt3N96mbbdpAEMLl/TN8HbbTz/9JP3795dXXnnFVNiUCFZDPM8//7zceeedrkIeiQJQmzZtkvvvv1+2bduWtE9PO+00eeqpp4yCMadvEk8UgNJiT732gQMHbK+tffbqq6/aXu/o0aNGiO3pp582hXGS3YwWjo0cOVIuuuiiZLsm/Pnu3bvl2WefTTge4k9QoUIFo/hMi1ndBqG0uEyLZTWI6KTPItfWwrSBAwfK2Wef7el+9T579uwpc+fOdXW81+tq8Ek/Q48//rirfnX7GUl1ACrSPw8//LD85z//cWSlgVL9TtXPl5dNv0u0oFGLF51sWnA6ePBgYywQgHIiFu59eH4Ntn/wZ/7gZwQyf/Cjl7kVoDRQ37RpUyNgH7tpMEmf490+y+mzq/7O1ucy/d9ONn3u1ucwfWZw+gxudd5MPs+5DR8lcvAaNnHbhmwOQGngR1+28P3335so9Z50texEWyoCUFu3bpVOnTrJunXrnAxpYx99eYKGZXR+6eY5OFEASse4BhbjP69WjdJA0YMPPig9evRwdX09l9cxGd8OnfO8/fbbRijO6dwh9hxu5lr6ko7bbrtNjh07Fj1FyZIljZexaDDN7abzHg3d6fdgZNPvQ52b6wuKwrwRgCIAFebxSdsQQAABBBBAAAEEEEAAAQQQQAABBBCwEyAA5XNsEIDyCcjhCCCAAAIIIBBKAQoYzd2STQGoQ4cOSc2aNaM3UKBgARk256WMjrPcXMC4fvk6+cfAP4tadPWcF198MaW+mQhA6RvatcAqditUqJAsXLhQNEAXv1kFoPQN2kOHDhVd1SXRpgGX+fPnW64ypIVCes02bdqIBhe8bDrex48fL+ecc46jw60CUPo2bC2C0nbErqjj5IR6/ddff91RmMYuAKXhHw1y6ec30aZvj7ZbccxNeMvuGhpUefLJJ10Xk2qxmhZ79e7d27VfpC26CpYe73RVLS1o1GPchpAi19PraFhLPwdOV0nS8aorE3gZJ7HX1VW+tHjYSZGw3qeuVKQranndNHyo/aNFfYm2VAagOnbsaBRDqrHbTYsO9TsqUozn9HgnIUKrcxUrVkx0paeTTjrJWO0pdrU0VoByqh+O/Xh+DbYf8Gf+4GcEMn/wo5e5AJSusqnzn/hnVg2ju30pxEcffWQ843gJOqiWrug4YcIEqV69uiu8IJ7n3IaPEt2Q17CJ2zZkcwDKbrUpfXnJqFGjEj6D+wlA6ZxIn/P79u3rakzG7qzPpTq/1hXPnGx2ASgN9uh8I9HLNazOr5+rSZMmSeXKzlfZ9jomY6+/c+dOeeCBB4w5uZ9NX+qifhqAS7Rp4FLHg64yFbslmm8nOp+GzXQVrdiV2GvUqGG8xMLvKsB+PJwcSwCKAJSTccI+CCCAAAIIIIAAAggggAACCCCAAAIIhE2AAJTPHiEA5ROQwxFAAAEEEEAglAIUMJq7JZsCUFpwEfuG2WIli0m/iQMzOs5ycwHjlg83y8gn/x71vPrqq+Uf//hHSn3THYDSoj8NJ8Sv2qSr/7z77ruiRVfxW3ybdLUUXY3IySordkVE2g5ddUhDL3630qVLy7Rp0xwValkFoPQN3Rr8+f33301N0TdxlypVyvizvXv32q5OVb58eSMYU7Zs2YS3YlWMp6s+6SpG27dvT3hsoiDZO++8Y7zN3G14y+qC+v2hY9ppoZZeU98UrgWofje10FBdshCUfs/pSgNbtmzxe0np3LmzUaSY7Jp6IX0jecuWLR2vUmbXOB1XGppr0KBBwvb/+OOP0rx5c0dvbU8GoSGoyZMnJ+zXVAWg9DOthdFaAOp1u/jii0XH9ZlnnunoFH4/A4ULFzbeuK/F2wSgHJGHcieeX4PtFvyZP/gZgcwf/OhlJgClz+4DBgwQfbaP3fSzr4H066+/3vFN+P29HbmQ07BDbMMy/Tyn13YbPkoE6TVs4rYN+myvz+W6ad9bzYV0nhT7IgF9IYWGZ6ye3+xCSbraj77UINWbzk/Gjh1rOu1VV11lrMijL/6w27wGoNRIX4ziJ/wUaZM+l2pw5rLLLkvKYhWA0tVQdXVlq5drRPps//79tnNHN9fXBnodk5Gb++STT+See+6RXbt2Jb1fJzto++fNmydVqlRJuLvOeePHXu3atY2/J3G7utysWbOMQGfs9sQTTxir1YV9IwBFACrsY5T2IYAAAggggAACCCCAAAIIIIAAAgggYCVAAMrnuCAA5ROQwxFAAAEEEEAglAIUMJq7JZsCUNu2bZPbb789egNnlystvcZ6fwOxlwGamwsYv9y8XYY98nyU5dJLLzVWDknllu4AlIZGbrvtthxvg070RmyrNun3hBZ66XbaaafJI488Ig0bNjSKhT7++GN59dVX5bPPPjNWfzr33HNzEOmqTd27d7cMkxQvXtwIfmhARMNNumlBlBYsaojju+++y3E+pyEkqwKt2HvRE+ub5AcNGiT61uZIUZ++0Vvfeq+rJOkb6+M3rwGT+GvfcMMNooEsXYnr4MGDht+YMWOMVYesCqj0rdVqFRvaiLRNgzZ33HGHUVBWtWpV0f9fz7lq1SrjzdhabGa1ObkXPS5ZoZ++Qfy+++4zCmK1HzVgpmPjjTfeMAJjVpuuGKShJLtNiy/vvfde+fDDDy130WvpzzWcqKEmDWjp/U6dOlWWL19ueYwWXnbp0iXh2+D1rd5qqd+xsVvEWL93q1WrJqeeeqrxY3XWz40WgVqtbKAhQl1FzeqzETm/BoisAoIR1yuuuEIuuOACY/eIrQYB1TY+zKf7JCvCS1UAqlKlSkY4LbYN+hZ5DbhpvxQtWjTaLzq2rT5PTtobcdKxYLeCWvx3SaLxEP9Z1POzAlQqf7ul/1w8v6bfONEV8DfrMH9wNx6ZP7jzit873fMHvZ5dcMhtaDnRs6vOI3TVGp1T6MsZnDxTuQlrBPE8p/fgNnyUaDR4DZv4aYPVM2KZMmWM1XMiL4tINoIzHYCyCrc4abPXANTGjRuNF4TEh44iY1qDNTpXiLx0Idnc1unqQcnm6dovOnfQOZauihS5vs7jdI6i4X8NJMZvTufWepzXMRn5fN91112W84HIc7zOTfX7QOddun3xxReyZs0a23mW7qPn1Je15M+f33ZofvXVV8aKdvq9ENk0VKmm2ldOt+PHjxsvI9HvyMim30s616tYsaLT0wS2HwEoAlCBDT4ujAACCCCAAAIIIIAAAggggAACCCCAgA8BAlA+8PRQAlA+ATkcAQQQQAABBEIpQAGjuVuyqYBx06ZN0qhRo+gNlL3gHHlilP8VdtwM1NxcwLjz86/k+U4DohwaUtG3/aZyS2cBo92KMvqZ17dhx64eFntPVm2K/Pzaa6+ViRMnyhlnnJGD4dixY0aRVfx3il1gQQuOXnrpJWMMx75NPPbEGkTSMIsGruJXPNICJg32JHpjs1WBVuT8WlT13HPPSbt27RJeX4uprFaM0jd+a7vsvkPtCv/0+nptDYVpkCP+eL1nDZPEr1KkKyFpKMdq9agHHnhANNij4TSrTYvedOUpDXRZBXQee+wx6dWrV8JQkAaL9Praz7GbXlOd9V7s+lG/qzQQEx8o0iJKHW/nn39+jmZrf2toTvs4frv11ltl2LBhosEiu02L2zp06JBjRSW1nz17tmj4zG7TPleT2E0DkDr29W33dpv2nd14sVsdTc+lb2XXoGKsj5Pxqcfu3LlTWrRoIRs2bDA1K9EqYrpjqgJQsRfVgkv9TF9zzTWWY0nHofa3jtf4EF+y9kbarOHN9957L0cX6GdUx7fd98HWrVuNYKFdEFBPSAAqlb/d0n8unl/Tb5zoCvibdZg/uBuPzB/cecXvnc75Q6Jnb23H8OHDc6x8Ync3ds+u+oyjQQx9TrP7va3PDBpm12eGAwcOmC7hNISV6ee5SCP9hI/iLb2GTfy0IRsDUFafCSfhFi8BKB2bOk945ZVXTN2lL/PQ52CreXJkx6NHjxqrNY0aNcp0bLL5eWTnRPN03UdXftZVThN9ruyexfUZW1e1SrZSrtcxqe2zOtbpnCcyn9XvjfjVo9R84cKFEgn3WH0n2a2MneylEfHn0pe+aLjs+++/j/5I+15DeIkCWP6+9VN3NAEoAlCpG02cCQEEEEAAAQQQQAABBBBAAAEEEEAAgcwJEIDyaU0AyicghyOAAAIIIIBAKAUoYDR3CwWM7oYpBYzuvOL3TlcBo4ZktDho7dq1ORpYq1YtmT59enT1Gidt0n3KlStnvDE6UQAk/lxa5KXBF30jcuym59I2JCpSit1f3/rcuHHjHG/ZnjBhgvHGZ7stUQDKyUpAel67lY8ShXf0uIBfV/kAACAASURBVEQBqGThqfj70TboilCjR482/UgLxp5//nlp27ZtwvBS5KB9+/YZ/aFhptgtWYGg9qMWxemb3732o10RrF3RmYZcNBwXv7qR7q/BqGTFedpObXePHj2M4FLslugt67/88ouxktWiRYuih7h5q7fdeEn0udMCX139ILLKml5Y+1RDU3a/o2Pvx85WV9/SsJjVluoAVKJwZPz1NYDWunVr0/3qfc6dO9dYQcxu0wCqHhe76Wdg5MiRxkpgyazsQqGR8xGAsqUP5Q94fg22W/A3+zN/cDcemT+484rfO5XzBw2cayG/hrAXL15su/qqtsHJywcibbV7dtVnKn0uS/T7PvZ+v/zyS7n77rtzvAAgWWghiOe5SLv9hI/i+9pr2MRPG7IxAKUrjOozrz77RzYNAb377rvGar92m5cAlAby9Foaro9sToL8kX3tXvKQaIXmyLGJAlA6xxs6dKijOZLVCm8nnXSSsbKsruCaaPM6Jq1e+KDXcTonj7Rp/fr1xiro8S9TcPIcv2TJEuP7JHbO5XT1rcj1rYKVyf5Owt83fmqPJgBFACq1I4qzIYAAAggggAACCCCAAAIIIIAAAgggkBkBAlA+nQlA+QTkcAQQQAABBBAIpQAFjOZuyaYCRi1U0+KPyHZ2udLSa2zfjI6z3FzA+OXm7TLskeejnroCjBbWpHJLVQGjFqrt3btXNCg0bdo0443pVpuTwia7wqpkhYZW17MqMtKwjQaptNjIzWYVmkhWsGQXgHL6hutI++yCXIlW9bELQOmqRRoIO/fccx3f/ldffWUUneqqRrGbk5Wb4i9iF5ZJFLjRIJ2uUBS7+pOTsRR/bR2buuJW7KafKw2+FClSJPrHdoErt/2mJ9TQyz333JMj9GVXqGZV1JgsNBh/n1YFfoneTK5vDO/atavpNE6K+GIPsCrGa9++vQwePNhynKUyAJUsQBffALvPxoABA6RTp06W7bUbE24/A4lWUnNr7vgDnKYdKWCkgDFNQ8vRaZk/MH9wNFBsdmL+4EdPjNUUmzZt6u8kLo/WUISuylmyZElHR27evNl4dj106FB0f/3e0Oev2BWMnZzMKvCQ7Hk6iOe5yL34CR/Fe3gNm/hpQzYGoKzuVy2TPdt5CUBZrQD0t7/9TcaMGeNkOBv7WH0+LrroIiOwVaxYMdvz2H329fOp86zTTz/dURvsAopOXsDgdUzqvalT7KbhNH3BQdGiRR21W3c6fvy4tGrVSjTEFbslmkdE9vvhhx+Ml07ErpyrqzbNmzdPrrrqqqRtsPpsuAm/Jb1ABnZg/sD8IQPDjEsggAACCCCAAAIIIIAAAggggAACCCCQcgECUD5JCUD5BORwBBBAAAEEEAilAAWM5m7JpgCUFnLXqVMnegPFShaTfhMHZnSc5eYCxi0fbpaRT/496qmFRRpUSOWW6QJGJ29YtmqTm8KgiI8WVnXs2FGmTJliInvwwQdl4MCBSVdriXe2CkAka5dVgZab1Xxi2+D2jdF2IY8GDRoY40jb7nSzCsj4KbayCiIlKiTVVZTGjh1raq6uvKWhGzf3oWGkO++8U7SQNbJZvZ3dqohRiwHnz58vF198sVO26H5WfWfXDxokrF27tnzzzTfR491a69jXII8G3XS1s6pVq8rll19uFAJrECp+sxqnicJ1VgBq1qRJE1FPDZVpm2+++WbboGEqA1BO3lgf3+Z+/frJsGHDTH+s30/xQbDIDlYhvPPPP98oWCxdurSrMWE1/vUEyYpkXV0kAztTwEgBYwaGme0lmD8wf/Az/pg/+NHLfABKAwP6rGL1DGN3J1bPNm5WkIo9rz5XaeD5lVdeMV1O/3999rHagniei7TDT/jIyTNiouelVLSBAFTiMJNV/+rcQee8+hzuZFNjDQNpmEqf5zT8dM011xh/t5PoHFbzdP19PHPmTNPfCzlpg1UIK1mwUM/rNQBlNZ90O9+J3JfXNujx+vcQgwYNMhElemlE7I5W8xEnoTEn/ZGpfZg/MH/I1FjjOggggAACCCCAAAIIIIAAAggggAACCKRSgACUT00CUD4BORwBBBBAAAEEQilAAaO5W7IpAKVv1K5Zs2b0BgoULCDD5ryU0XGWmwsY1y9fJ/8Y+GehnRbtvfjiiyn1zWQASldw6t69u5x44okJ78GqTRriWLx4sZQoUcLx/esqODfddJPs2LEjeoyuGqQhlthx6/iEIkbgRgsgY7du3bpJnz59LE9jVRzlJYCkJ7d6Y3ShQoVk4cKFcskll+S4vpdVbqxuwu4t115W5Iqc3+pe9GdvvPGG3HrrraZmWO3rtdBOT/zss88aAbBKlSpJtWrVjGDQ9ddfL6eddlr0uiNHjpRevXqZ2uElcBU5gdWKTLqCwaJFi4yAUux25MgRY1WFFStWmP68RYsWxmpKTgsb3Yxr/WzdfffdpkM0qDdjxgy54oor3JzK8b6pDEBNnjzZtBqhk0ZMnz5dtGAwdlPjESNGOP4sJ/rsJ2qD1XjQ/QlAOem58OzD82uwfYG/2Z/5g7vxyPzBnVf83pmaP2iYWsPKGsyw+8xb3Ynds5Td6ptONNyE2fV8QTzPRe6DAJSI3TzISXjLyXiI3yeTK0BZzXG1PX379pUuXbpIvnz5vNyCo2OsPvtWq+k6OZndHFPDVDqHt9u8hI9+++03Y6VqXaVaVzHXFZj05SY6H9D5oNtNV5Nu3ry56TCnY8sq+OX0ZRfxL3Dw+3cbbu87FfsTgCIAlYpxxDkQQAABBBBAAAEEEEAAAQQQQAABBBDItAABKJ/iBKB8AnI4AggggAACCIRSgAJGc7dkUwGjtlyDF7/++mv0Jl54a4ScXODkjI213FzAuGz2Epk1dnrUUlc5sQvaeAXPRAHjeeedJy+99JLj4kWrNl133XVGOKBgwYKOb3X16tVSv3590eKqyOa1QCtyvNU5dZWbSZMmSYECBXK0zapAS/+sVatWju8jdsfOnTvLxIkTTcfavX3ervAvWVFZfMOsiuySrXzl5Oas3sJtFSjRN5PXrVtXvv/+++hpy5Yta4SH9C3hqd7sivESveU/WRuszqm/++bOnWuEr+I3qzeD6z5lypQxQoQahixVqpSrYuBEbfzqq6+Mc+7evTvHbhrGat26tbGKlNUYT3bvdj9PVQBKvxP0O8Nt8aLV94y+CX/MmDE5mvzLL7/IfffdZ4y5yJao/5yYWH2WCUA5kQvPPjy/BtsX+Jv9mT+4G4/MH9x5xe+dzvmDrrSpYfh7771Xypcv7+lZR19+oM/n+/btizbdLnjuVMLqnLpqzrvvviu6SqjVlunnuUgbCECFJwCVbN7l5nk00r86r2jXrp3MmjUrx7CrXLmyMVe49tprpWjRok6Ht+P9rNrrdPUiq4tYvXQi2QsGvASgHN+gwx2tXqTgNABltaq0XtbqRSCxzbF6gUKNGjVkzpw5cvrppztsefC7EYAiABX8KKQFCCCAAAIIIIAAAggggAACCCCAAAIIuBcgAOXezHQEASifgByOAAIIIIAAAqEUoIDR3C3ZVsBYp04d+frrr6M30XvcM3LWuWdlbKzl5gLGWWOmy7I5S6KWWgykxU6p3NJVwKirPGnhla6womMk2apPsffkpRDMysSqMEnfID9q1Cg5+WRvIb2dO3dKkyZNTGGcRMWP8QVafoNDVkViGorTsRG/eQmYWDl++umnRgDp8OHD0R9rEGfp0qVGCMfrZvXmbKvVsfRN3Q0bNpQ//vgjeikvgTin7bRbcWr8+PHy17/+1elpcuw3dOhQ0RBV7GYXhtuyZYvcdtttcuDAAdvrafBHQ0s6HnWVJj9Fjmrbs2dPGT16dML706Lkxo0bG4XJF1xwgavPdSrG5969e6V27dryzTff+B6Lbr5ntB/0nrdu3Rq9rt9Cal2FrGvXriYWAlCeP16BHMjzayDs0Yviz/zBzwhk/uBHT4zgsQakYzddieSOO+6QU0891fbk3377rbz33nvG6kjxmz5Tvvzyy0Yw3O8KNlYvLNAXMkydOtXz89KPP/4oulKkPqNFtjPOOMNYiTVS0B9/T5l+notcnwBU5gNQVqupOgnpu3kejR1f+jlq1KiR/P7777aftzPPPNN4GYjOo3TF20SfTaffCFbt9fOSCCs3nWvoOe1+zwcRgNIVpDRQ+cEHH8i8efOM78DYlwCpn9MAlO6r4TV9wUTslmy1YatV6IYMGZLyvx9yOha87kcAigCU17HDcQgggAACCCCAAAIIIIAAAggggAACCAQpQADKpz4BKJ+AHI4AAggggAACoRSggNHcLdkWgNKVbFatWhW9ifZPPyRVrqqWsbGWmwsYR/cZKZ+u2Ri1HD58uFGEn8rNawFjfBsKFy5srBCjoYCKFSuKFgTafbaTtT9Vb5a2Ko5Kdm0vP9dViDQMZLUaUXwbkhVKJru+myI5qwCUl+t/9NFHxrjTt1VHtlq1aokGzPwU0lkVp1qd1yooZbdSTzI/Jz+3Ctk4Oc7LPnbhNQ0kvfjii9K3b1/Hp40UOepKcboakpvQoV5Eg6xauLx9+3ZH1zzhhBNEV1S7//77jSBWiRIlHB0X2clLQC+oAJTVqg/lypUTLdp0e9+R+7cq+CQA5WoIBb4zz6/BdgH+zB/8jEDmD370rANQTsPx+oyzefNm6dSpk+gzZvymIXddjdHPKp/pesFDfFtPOeUUYwWo6tWrW4IG8TynDSEAlfkAlNV8xcm8y83cLnaQafhGV3p67bXXHH+YdQVdDdno6mr6IgMvQcP49vpdEdXLWE1XAEpDTgcPHhR94Yk++3/88cfyxRdfyJo1a+S7775L6uwmAGW1+q5+5y1YsEDOPffcHNeyWvXL78sYkt5QmnYgAEUAKk1Di9MigAACCCCAAAIIIIAAAggggAACCCCQVgECUD55CUD5BORwBBBAAAEEEAilAAWM5m7JtgBUv379ZMqUKdGbaNDqTqnb9JaMjbXcXMDYt+WT8t3eP4tt5s6dK7oCSyo3q6IrpwWMqWxH7Lms2uSmoChyrh49esjYsWPT1czoeRO93Tu+QMuvrZsiOauAiZfrW10zFQEopwVvVkVu6QxAffbZZ8aKV99//33ax06i+9AivBEjRrgKQUUarOEkXUFBV4xzswLbl19+aRRFxq5u4BRBf3dp+ErfZl66dOmkh2VTAMrpWE160zE7WJ2TAJQbweD35fk12D7An/mDnxHI/MGPnr8AVOTKGuDQ1TEHDRqUozH6HDFt2jSpXLmyp4ZarbLo6UQODkr2uzuI57lUPrd4DZv4aUMq5jBW59Du9DKndDAMxMrJSVjezdwuvh36cgpdwVXHu9tNX5Rw++23S4cOHaRGjRqOw1Dx7XWyylWitnkZJ17HZHw79DtIV1XSleHef/990VWA/WxuxpaGIx977LEcqwPbraZlFZhKtmKUn3tJ57EEoAhApXN8cW4EEEAAAQQQQAABBBBAAAEEEEAAAQTSJUAAyqcsASifgByOAAIIIIAAAqEUoIDR3C3ZFoB644035Omnn47eRPVrL5MHerXP2FhLRwHje28tlf2791veww131JYSZ7tb6cQLxuEfD8vjjR81Hbpp0ybJnz+/l9PZHpObA1Ba0KXjM90bAShvwk4L3jIdgLJql7c7TH6UkyDX1q1bpVevXkaBnpetePHiMmrUKCPU5WRVNi2mnDhxogwePNjR286t2qQFecOGDTNWgrPbCED9W2655RY5cuRIlChZEbWX/k/nMRQwUsCYzvGV7NzMH5g/JBsjiX7O/MGPXmoCUNoCDQfpipcaHIjfihUrJrNmzTJWm3S7ZWoVWG2X09/dmXyec/qM7cTVa9jETxuyLQClYZa2bdvKjBkzTKS6mpmOD50r2m1+AlB6Tr22rsbdu3dvyxXVnPRxhQoVjJeG2K1kFnuO3BCA0rnOuHHjZODAgaYVjp1YRfbRZxC1j93cBKD0uOXLl0vDhg1N57n55ptl0qRJUqBAAdO540Odev2ZM2caL7rIto35A/OHbBuztBcBBBBAAAEEEEAAAQQQQAABBBBAAAEVIADlcxwQgPIJyOEIIIAAAgggEEoBChjN3ZJtAaiNGzdK48aNozdRtEQx6T9pYMbGWjoKGPu26SWfrvvE8h76jR8glWp4exu5G5RP134io58aET2kUqVKMnv2bDencLQvAShHTAl3IgDlzdBpYWReD0BFdA8ePChvvfWWEWb6/PPPXaM/++yz0qlTJ0chKD25FiVv2LBBJkyYINOnTxd9S7qbTVer00LQsmXLWh5GAIoAlJvxFMZ9eX4NtlfwZ/7gZwQyf/Cjl7oAlLZCny+6d+8ur732Wo5GlS9f3nj2sXuWsLuLMAagMvk85/QZ28koIACVXOnAgQNy6623iobcYrf27dsbLxRItPkNQMWee9euXUbgSlcR2rNnT/KGx+yhK0JpyEZXhXLT3mxbAWr37t3Garc6x3Gz6eq6Gsa888475Y477jDCmbEvAdJzuQ1A/fjjj8b51q9fH21K4cKFZcGCBVKxYsXon2lgS1fZXbp0afTPNLQ2f/58KVEi/S/mcePkZF8CUASgnIwT9kEAAQQQQAABBBBAAAEEEEAAAQQQQCBsAgSgfPYIASifgByOAAIIIIAAAqEUoIDR3C3ZFoDS1leuXFmOHTsWvZG+E/pLidIlMzLecmsB41sTZsuiaQuihlqo07dv35Sb5uYAlNeCvVQix7ehZMmSsmjRIilXrpyny2gQRd8wHru1aNFCRoz4MywX+Vkq3p6u5/roo4+Moj4tvopstWrVMkIxp556qqf70IMWL14sd999t+l4q/Na3bOTlZO8Nmzv3r1Su3Zt+eabb6KnKFOmjFF0VqpUKa+nTelxv/zyi6xcudIovlPHb7/9Nun5tXBvypQpRl+63fQN519//bVRhDxnzhyjaPD3339PepobbrjBuKbVOMmmANSnn35qrKB1+PDhlI0Jq/HvdBWJpPAZ2oECRgoYMzTULC/D/IH5g5/xx/zBj15qA1DaEn2O0eDFli1bcjRMV9GZPHmynH766Y4bncpQieOLetgxXc9zBKBErJ4ztYvchlScdOvq1aulfv36cvz4cdPuuhJxsufudI1VDdcsW7bMmCvoKrKxK47a3ZOGb+bNmydVqlSxve349urq1HrMVVdd5YQqxz5WdslWzvI6x9e5jIaXtm/fnrCtOt/TZ9wrr7zS+E/DSGeeeabky5cvepzXNsRf2Ml5rD7PTzzxhPTs2dOTedAHMX9g/hD0GOT6CCCAAAIIIIAAAggggAACCCCAAAIIeBEgAOVFLeYYAlA+ATkcAQQQQAABBEIpQAGjuVuyMQDVqlUrWbVqVfRGmnZuJtfUvy4j4y23FjAO7vycfLVtR9TwhRdekNtuuy3lprk5ADVy5Ejp1auXycwuLJRy2P87YXxR0ymnnCLvvvuuVK9e3dMl+/XrJ8OGDTMda1fIl6oAVDrCH3oD+pbxrl27mu7FKthkFRRJVhjnCff/Dtq/f7/cdNNNsmPHn5+/QoUKycKFC+WSSy7xc+q0Hat9vW7dOpk7d66xUtyhQ4csr1WjRg0jwOSmiNjqRLo61M6dO2X58uXy+uuvJ3yLuq4gddddd+U4TTYFoKxCcWeccYYxJiJFfG471yrYRwDKrWKw+/P8in+wAswf/Pgzf/Cjl/oAlLbmww8/NFZDsXqG0WfdLl26OF7FMtPPjv40/zw6Vc9zqQxAuZl7xDr4aUMq5jCZCkDpSwIee+wxY9Wl2O3ss882VvI599xzEw6PdAWg4i+qK8muWbPGeIHFO++8Y7uyqz6zjxs3TjTYZLVZtVcDislWjrJD8PKiCyehofjraThN+0nnJfFb8eLFpXPnztKkSRPRl5XEBp3s2u2lDVbn2rx5s9SrV8/0vRc/Xxs4cKAMGjQoerjfVbdS9X3l9TwEoAhAeR07HIcAAggggAACCCCAAAIIIIAAAggggECQAgSgfOoTgPIJyOEIIIAAAgggEEoBCkjN3ZKNASgtkokNZVS+sqp0eKZjRsZbbixgPLj/gDx1n/mNvhowK1asWMpNc3MASsMZDRs2FC1Mi2z6duqZM2eKBloysVkVR2mBnBZYud30LfH33XefsYJU7Kb3o4Gd+C0VxYN6zgMHDhhvL9+6dWv0En7f9q190rFjR2N1oNitW7du0qdPH9OfWQWwdAUtLW4tUaKEW0b57LPPpFGjRsa4qFatmlxwwQVy4403iq4+pfdl5+ynuM91I30coPelxXTt27eXTz75xHSmdAW59K3yY8aMkf79++dYGcrNCmXJCvpSuTqXm4JTvb+mTZvKihUrop767KKBs+uvv95Tb/Xo0UPGjh1rOpYAlCfKwA7i+TUweuPC+DN/8DMCmT/40UtPAEqfX1588UXLFW/1+UBDGxoMcLLps56u3Pj9999Hd9dAiq7mqf83GzY/z3Ma4r/55ptl37590Vv1snqrtkFXnp0xY4aJzMkqSnklAPXVV18ZAZbdu3ebjJIFiSI7u3keTdW41RcZvP/++8ZcbNeuXabTJptjWbXXav7mtK1Wz8MDBgyQTp062Z7CS/jIKmikF7jnnntEz6ffMW42/bsvDQfGbk4+F/HX0GBWu3btjJW6IttJJ50k8+fPl5o1a4qu5KXB0PXr10d/risV6xxaX6ySjRsBKAJQ2ThuaTMCCCCAAAIIIIAAAggggAACCCCAAAIEoHyOAQJQPgE5HAEEEEAAAQRCKUABo7lbsjEAtWXLFiNoErsNm/OSFChYIO1jLjcWMC6fu0xmjH4zanfZZZfJ1KlT02KZmwNQVsV/sQVFXkCXLFlihJB09RcNz5QpU8YIQGgh0sknn5zjlFYFWk4L4uJPZnU/+pZqDURpsVr8lqoAlBZm6Spvb7/9tukSTzzxhPTsaQ7qOTXVVZZ0RbNt27aZDnnjjTeMsFXsZhXA8hM+0RW4dKWp2C0+pGP1tnuv/abXOXr0qDFuNmzYIKVKlZJLL73UCF7p29LLly8fbYoWmm7fvt1YUU9XQtBiN31juxa5uV017Msvv5RbbrlFNDQUu8WHbDTc869//cv4T8Nmet0bbrhBRo8e7XilBT2/tl0LFocMGWK6nl3BbTatAKU3ZDUmvBZ8/vDDD8bvTB0PifrG6ecpqP0oYKSAMaixp9dl/sD8wc/4Y/7gRy89AShtkT4bNGvWTN57770cDbz66qtl2rRpjlaxtPs9a7cqpRMNDVDo725dHebCCy80nuOuuOIK41krfmXNIJ7nYu8hVYFxO0cnQY+8EICye/bV30/6goo6deokHVpuA1AaXtIXHOgcIfKfXkTnaW7DfTrfuOOOO+TYsWPRdiZ7GYFVe72uMGs1vpy8ZMNLAMpq5eHzzz9f5s2bJ6VLl07aT7E72M2NnXwurC6k4afWrVubfhSZZ69du9aYM8f2kdeXqbi6yTTuzPyB+UMahxenRgABBBBAAAEEEEAAAQQQQAABBBBAIG0CBKB80hKA8gnI4QgggAACCCAQSgEKGM3dko0BKL0DLcz44osvojfT7JEWcnW9Wmkfc7mxgPGFboNl+6d/WuqbkR944IG0WObmAJTdSj76JnMNadh999hB//rrr9KmTRtj1ZfYrUGDBqJFVVqwFb9ZFWhpAEbdtejKzWZ1rkTXTlUASttoVTRWoUIF4+3UXlZh0gJWfdt17GYX5rJbLcpLP1q9ZVvbEF9IZrV6WOHChWXBggVSsWJFN91m7GtVYGhX4Gf1JnQdr/FeyRphV5wXH4CyWiXBa9+uXr1a6tevL3rtyJZbAlBW9+bVSYOUd999t2l1OvViBahkozpcP+f5Ndj+wJ/5g58RyPzBj176AlDaqo0bNxrPEocOHcrRyL59+8ojjzzi6Bne6nnK68opdkEXDbTrvKBIkSI52prp57nYBlgFoPTlDQsXLpRI+MDJCLAKX+hxToIeeSEAZfV8rz5uxpnbAJTV/NZN4Cq2360CSF4CUPqCkbfeeks0pOhm01Xd9AURsas1J/pMRc7tJQDVuXNnmThxoql5jRs3NuaAbv9OwG7VLyefCysfqxeDROZP2j793otsGnLT+ei5557rhjpU+xKAIgAVqgFJYxBAAAEEEEAAAQQQQAABBBBAAAEEEHAoQADKIZTdbgSgfAJyOAIIIIAAAgiEUoACRnO3ZGsA6qWXXpJRo0ZFb6ZC1b9Il8Hd0j7mclsB4zfbv5aBD/U3uWmxfNmyZdNimZsDUApm9UblE044QWbPnm2scuNm0zdrt2zZUn7//XfTYYneJm9VoKUH33///TJ06FA58cQTHTXBbjWfRNdOZQDKrtDrsccek169erkqHPv666+Nt43rSkexW6IVlqwCI1qgp4Vz+tZxp5tVMaZVIdmPP/4od955p/Fm9ditXr168tprr8kpp5zi9JKi52revLmsWLHCdIzd29Ktxqyu/qR/XrRoUcfXtep/q9CV3b2OGzdO7rnnHsfX0x2tVteyC+ll2wpQdk5uirHVSM+jrlo0G78RgHI13ALfmefXYLsAf+YPfkYg8wc/eukNQGnLRowYIb17987RSA2jz5kzR3R13GSbXXhn+PDhOVZbSXYuXR1TnwvjQ1mJVkPN9PNc7D0cPnzYCFpreDt2c7MClr74oUuXLsYqpPGbk6BHbg9A6SpM+jy3a9cuE4/beabbAJRebODAgTJo0CDTdXV1sldffdXx3FIP3r17t9x8882ic7PIlmh1Yd3Hqr3659ddd51MnjzZ0Qptur+ucKtzv48++sh0H05WGPYSgOrQoYPoSsOxm64IPGbMmGQff9PP7cKQupPXlWH12PjApM5z9btu2LBhxmrPkc3LC0Bc3WAGdiYARQAqA8OMSyCAAAIIIIAAAggggAACCCCAAAIIIJByAQJQPkkJQPkE5HAEEEAAAQQQkSZ3RQAAIABJREFUCKUABYzmbsnWAJSGGW699VbTzTw+opecUyG9b6fNbQWMM0a/KcvnLos66tt/x48fn7bPbm4PQNkVVxUrVsxYbaVmzZqObO0KH5MFU+wCUHpRLR7UwsJkb53et2+fEZiKD0zYBWgiN5TKAJQWe/Xs2VNGjx6dw+vZZ5+VTp06Jb0PPdDuXpK9OdzqXvR85cuXN9447iQgaBdEsisks1qlSq/ZqlUro/DQSQhKi0e7d+9uhKbiN7uAkV3YTIM2Ol7y5cvnaMxaBfbUSYvoNPQVu1kVUqrtzJkzHa9UZudrVySbbQEo9bILVL7++uuiQa9k29GjR40Cx/g30EeOIwCVTDBcP+f5Ndj+wJ/5g58RyPzBj176A1B2zxTaaqdBC7uVW/XlAxoU0TB+smdwvZ5dcD/Ziq5BPM9FetVu9dRk85bY41988UXTyjOxIyaIAJTbFazs5g5O2p7o0/Hbb78ZL9J4+OGH5ciRIzl2bd26tbHSsNXKwFbn9RKAsgr3afBK/85Ag3pOxrWOEas+tlu5NdJ2uwCU/tzpCz7UrWvXrqJzrdjN6epGXgJQGiTq16+f6XpOPw+xnwsNJenK3PEvRNF9vASqIue26tOOHTsaczGdP+um/aorzl1//fX+vsADPpoAFAGogIcgl0cAAQQQQAABBBBAAAEEEEAAAQQQQMCTAAEoT2x/HkQAyicghyOAAAIIIIBAKAUoYDR3S7YGoPQutBhk5cqV0Ru6ul4tafZIi7SOu0QFjOm4cL/xA6RSjcrpOLUcPXxEnmjaXY7/ejx6fl0l6Pbbb0/L9fSkuT0Apfeoq9I0a9YsR6GSFkDq2+Xbt29vG2bR4rDly5cbY/vAgQOmftBCM30renzwL3anRAEo3U8Lm5566inb6+tbsbWQ7j//+U+OaydbxSqVASi9uF0BaOSzrwWFp512muVYVccPPvjAKBaMvxc9wEmx4HvvvSeNGjXK0Y+lS5c23t59zTXX2Bb8bd26Vdq0aSP6tvbYTYNw8+fPl4svvjhHu9VPx41eN37TgjkNg1100UW2n82ffvpJdIWs+LeN6wG6+piOnVNPPTXH8YneLK7jMJGznkyP18+17htfmPnggw8a4a3437t2K4w5sdVrfv/990bfaujKjW+TJk1MvzP0befa9mrVqlm67t27V2rXri3ffPNN9OdlypSRpUuXihYiu9m8FJzajQn9LujTp4/o2+XtgnH6ln19M7x+H9ltBKDc9GDw+/L8Gmwf4G/2Z/7gbjwyf3DnFb93JuYPugqnzoGsQiYavu/cuXPSm9i4caPUr18/x8pNemC7du2M3912z666z6ZNm4xQx7Zt23JcK1kbgniei22kVWhbf37jjTeKrgSlgSKrTZ9fNXSf6AUcTkJEqV4BStvq9OURum+qA1D6Ug0d9xpusprL6DWdhvNi3b08j9qF+5w8j+q1NcSlL2J48sknc8yrkq2QligApefWFwLoyuB242vnzp3GHEUDP/FbsmtH9vcSgNL5vK6SpZ/L2M3pCyb0JQZ6X88995zt946fAJTVeNXnnNj2Jnv5SdIvxJDsQACKAFRIhiLNQAABBBBAAAEEEEAAAQQQQAABBBBAwJUAAShXXDl3JgDlE5DDEUAAAQQQQCCUAhQwmrslmwsYFyxYYKxQErs989oAKX7WmWkbe7mpgPHdKfNk/sQ/AwT6FmSr8EUqMTNRwOi2vVZtclJoZ3cduzdcR/bXwELTpk3ltttuk0qVKokWj2mR2/vvv28Ea+yK3JyEdpIFoLQNWniphWBaMKaBEy1q09WeJk2aZISGrDYnBYCpDkBpO1avXm2EkKyKUdVN36Z/zz33SNWqVaOOei+6AlJ8+ChyX06LBZP1Y+XKlY0i1auvvlqKFi1qOOrKXeq4ZMkSS8dkhXaJQl96wvhr6tvAtVhWi071reZWbwcvXLiwzJs3T6pUqWL70dCwjFpaFdzqeNW3u9etW1cuu+wy0SCfbl988YWsWbPGuF+rMZtstawRI0YYgUCrTe/z7rvvNkJmOkZ10/Glxa3vvPOOsQqX1b0mGqfZuAKU3neiYurixYtL8+bNo59lNfn444+NsWBnFOtNAMrtb4tg9+f5Ff9gBZg/+PFn/uBHLzMvUNDnPn1O02eJ+M3Js1TkGKsVMSM/izy7ajAi8kylzyf6PPXKK6+IvojAaksUZI/dP4jnucj1v/32WyNAtmXLlhy3oM+S+szcuHFj47ku0fOKzo00eH7o0KHoeZzMy/wEoPRCGiq3eomAPpNqX+lWpEgRefTRR0XHQ/xmF4DSkL1d0D7+HHrPGzZskF27dhnzikRbsudsu2O9BKCcPI/qc3udOnWic1vtY30hxIoVK2Ty5Mny3Xff5WiSkzlZsgCUnlTnJvoSCZ2v6MsiIuNL+1Ofh602p6tH6bFeAlC6qpy2R4OV8Zu+zESDUBrMiX220+8gffmCPsfrPMnKLPZc+nnS7w0nK3BZGWgoTV+eYbc5+dz5+2bPzNEEoAhAZWakcRUEEEAAAQQQQAABBBBAAAEEEEAAAQRSK0AAyqcnASifgByOAAIIIIAAAqEUoIDU3C3ZHIDSO9FCq9ii/WvqXydNOzdL29jr26aX6dz7d+2T/bv3p+x6l1xuXu2pY78uUuLsEik7f+RER38+Kr2bPyG/HDkaPXf37t2lbdu2Kb9W7AnzQgBK71eL1rRoSIuXUrFpyEeLr3TFmkSbVYGWFhJqMaJVYMRJ25wWiKUjAKXt08BLq1atkhYCOrkXDStpOKpkyZJOdk9pPz7xxBOin7FIgMiuARrc0v7W4ke/mxZoTpw4Ua6//vqkp9LwlhbqxRacJj3IZgcn19XPiHpof6RiS/YZydYAVCo+A1okq2/Gjy/CJACVipGXuXPw/Jo5a6sr4c/8wc8IZP7gRy8zAShtob6Q4K677rIMItWrV894ZrFbeTFyhxpi0FDC448/7vnZO1bL7bNrpp/nYtuaKPzlZAToCqm66o0+98euvukkiOE3APWPf/xDunbtmrCZ+iy1cOFCI7gSv9kFoJzct9t9Lr30Upk6daroy0vcbl4DUHodv/0b29Zy5crJ9OnTLS1j97Nqb9myZUUDRl7nLE6CV7Ft8BKA0uPtVoWOnFsDkbqibGTlJQ0/Wc3Xde740EMPGV579uyJNq1WrVrGn1mt8OtkXOzYsUNuvvlm2bdvX47ddS6nLxuqWLGik1OFeh8CUASgQj1AaRwCCCCAAAIIIIAAAggggAACCCCAAAI2AgSgfA4NAlA+ATkcAQQQQAABBEIpQAGjuVuyPQA1Y8aMHKuI9Hz5KSlTvmxGxp8WNH667pOUXWvWx3+uyJSyk1qcaO74WbJ4+sLoT7TIRVf/Ofnkk9N5WckrAShF/O2334wCSF3lJtlbvBOh6/FakJcsOKPnsCrQevrpp+W8886TNm3auGqHFmXp26k7duzo6NrpCkDpfekb8XUFLLvVsZwM2vbt24taJAuRxZ/Lbz9qvz377LNGuDBfvnxOmio7d+40Vulau3ato/2tdqpQoYLxxnWrIk27k+oqZBp4O3DggOfr6pv99brVq1dPeg5d2UtDUFOmTEm6b6IddIw+9dRTCYuSszkApfe+ePFioyD4p59+cmUVGQe6qkX8ygYEoFxRBr4zz6/BdgH+zB9SOQKZP7jTzOT8QVcS1VUxjx07lqORyVbyjBygISgNyuizt9vf27EX1VVthg4d6vrZNdPPc7H37TX8FQn16Pyjdu3aGQ9AJVo9K3J/+ntg7ty5li8WyEQASucUOi/UOU2yIJ7dJ8xPAErHtT47du7c2dWcMr4t2tf6goZzzjkn6ReBXXt1XqgrKruds+hnsn///q4+U14DUOqlQbVOnTp5DkPqfGr06NGGld6vrqgV2fSFHosWLRINk3nZjh8/Lu3atTNWEo7fNAiqK0Tlz5/fy6lDdQwBKAJQoRqQNAYBBBBAAAEEEEAAAQQQQAABBBBAAAGHAgSgHELZ7UYAyicghyOAAAIIIIBAKAUoYDR3S7YHoPRu4leBqnJVNWn/9EMZGX/ZWMC4e8cuGdD+GZNPt27djAKYdG+ZLGB0ei9WbXLypnGn59eCuueee84IebhZhenyyy+XkSNHykUXXeT0UpYBqMi9bN26VR588EHLt9rHX+CGG26QQYMGubp2OgNQ2r6jR48axXJatOammLROnToyYMAAV/diBf75558bq3rpilRONy+OkXNr8ErftK7XdBP80oLInj17Gp9nL8WRaqvGWsDqZrzqtfR7pEOHDnLaaac5JRItDtTwpR4bu5qfkxPoZ0TH6WWXXWa8PT3Rlu0BKL03/S7RvtXiWyebjoE+ffoY/aH9QgDKiVp49+H5Ndi+wZ/5QypHIPMHd5qZnD/oc4k+Nw4ZMiRHI4sVKybz588XXanIyabPVBpgGjt2rPEc63TT8PKwYcPkmmuuSfp8Y3fOTD/PxbbDzZwjPtSjq+AEEYDS9m/YsMFYASxRqEbDMBpIj9/SGYDSF5XoNbt06SJFixZ1Oows9/MTgIqc0O3zaOS44sWLGy+juPvuux3PURK1V9vRo0cPR3OzypUry/PPPy+6olqyOUM8nNcAVOQ8+iIPDa25mefod4Ba6cpzkRdo6L3qd0nsNmHCBGPMet2WLFli9Id+76XyvF7bk47jCEARgErHuOKcCCCAAAIIIIAAAggggAACCCCAAAIIpFuAAJRPYQJQPgE5HAEEEEAAAQRCKUABo7lbckMASgvRHn30UdONtezRWmrWvjLtYzAbCxjH9B0pn/xrY9SmbNmyosUvmdgyWcDo9H7SHYCKtENXu9G3NmuoZeXKlcabzWMDJloUVqlSJbnpppukUaNGoivpuN2SFWhpqGb9+vUyZswYWbZsmfzwww/GJbT4UIuDGjdubPzn5drpDkBFLHQ1rX//+98yc+ZMWbp0qezYscP0FnJ1vOKKK4yCsfr16/suFIzvg4MHD8q8efOM62/atEm+++676C66ulTFihWlYcOGnvsw/npakLZ9+3bjmhq++uKLL6L9Fuk7ffP3X//6V2PFAi2WdbJaWLKxFRmvCxYskP/5n//J4azX0OtqkaoWzlWrVs3XdWPvU8dmvK22N/IZ0etp/5YoUSLZbUR/nhsCUJGb2b9/v/G2dh2DmzdvFu0r3XTVBC3K1nHfsmVL0+c4PgCVaBUDx6gZ3pECRgoYMzzkTJdj/sD8IZXjj/mDO81Mzx++/fZb4wUbW7ZsydFQfcZ79dVXXT3z6LPr6tWrjfCU1bNrkSJF5IILLjCeqZo0aSLly5d3HdKwE83081ykHZHnukmTJhlzH31ej8x79HlZQ+y6wpU6x67OGmQAStuuwbHXXnvNCI1r/8e/DEAD+xouj99SFYDSsXDmmWfKlVdeaYR1atWqJTpXdxvasRsPqQhARc6tcyJdoVT/W7NmTY65rfbr+eefL3Xr1pV77rnHGONOV8ONXCNZe3WcffbZZ8bcVucse/bsiT4T6zylQYMGct999/n6TCWbXzv5NtM5uAYD9WUedvPXyN8D6HzOqs+X/3/23gXuqjH9/79+iklFOdZIEyXfmBByPlZSoSLHMHLK4UvKIafIIMagIXLMsXKqDJEQInKMMM6hyXlKB6fJ/En9X581371baz9r77XWXmvvtZ7ned+v17xmpuc+rfd9rXuva63rc1/PPef4mG6xkuxjwoQJ1qRJkzDTqFFHPsW+++7rEWdJfKW9KoqfVdbgVWqE/4D/UCVTYxgIQAACEIAABCAAAQhAAAIQgAAEIAABCCRKAAFUTJwIoGICpDkEIAABCEAAApkkQACjd1nqggBKV6RMFxKX5Mqaa61pw279szVds2lF7bC2BTC+MGWG3X/9PR4mOg1ZwTSU2k8giQCt2k+BK4AABNwEFCg5cOBAmzhxYv6fFZSqoFIJ12pLIYCRAMY0bRX/Af8hSfvDf0iSJn1BAAJ1lUCQAKquXne1rstPAKVsVVdeeWW1plDxcfAf8B8qbmQMAAEIQAACEIAABCAAAQhAAAIQgAAEIACBChBAABUTKgKomABpDgEIQAACEIBAJgkQwOhdlroigNIJzYUins57bm/HnHd8Ju0wjUn96/Nv7PKTL7Xfli3LD9+1a1e76aab0pgOY1aAAAKoCkClSwjUcgI//fSTk6VL2SdyZcMNN3ROoG/ZsmWtuToCGAlgTNNY8R/wH9K0vzTHxn9Ikz5jQ6B+E0AAVdn1nzp1qvXv3z8/yGqrreZkf9p+++0rO3AVe8d/wH+oorkxFAQgAAEIQAACEIAABCAAAQhAAAIQgAAEEiOAAComSgRQMQHSHAIQgAAEIACBTBIggNG7LHVFAKWruvHGG23UqFGeCzzwxEOsa7+9MmmL1Z7UNWdeZZ+8+3F+2AYNGtiUKVOsbdu21Z4K41WIAAKoCoGlWwhUmcBbb71lRxxxhK2++urWuXNn69Chg+26667O/45a3n//fevZs6d9//33+abqa8KECdakSZOo3aVWnwBGAhhTMz4zw3/Af0jT/tIcG/8hTfqMDYH6TQABVOXWf9myZU4W9QcffDA/SLdu3eyee+5x/I+6UvAf8B/qii1zHRCAAAQgAAEIQAACEIAABCAAAQhAAAL1iwACqJjrjQAqJkCaQwACEIAABCCQSQIEMHqXpS4JoHRlRx11lL366queizzlssG2eec/ZtIeqzWp+6+/x16YMsMz3PDhw50Ae0rdIYAAqu6sJVdSvwlIANWrVy9bunRpHsTee+9t48aNs0aNGoWGs2LFCjvvvPNqZPo78cQT7corrwzdTxYqEsBIAGOadoj/gP+Qpv2lNTb+Q1rkGRcCEBABBFCVswM/X+OOO+6wAw88sHKDptAz/gP+Qwpmx5AQgAAEIAABCEAAAhCAAAQgAAEIQAACEIhNAAFUTIQIoGICpDkEIAABCEAAApkkQACjd1nqmgBq7ty51q9fP/v555/zF9q0WVMbcvVQ+/0ffp9Jm6z0pJ6a8IQ9fPvfPcP06dPHrrrqqkoPTf9VJoAAqsrAGQ4CFSKwYMEC6969u82bNy8/wmqrrWaTJ0+2nXfeOfSojzzyiA0YMMCWL1/u6eexxx6z7bffPnQ/WahIACMBjGnaIf4D/kOa9pfG2PgPaVBnTAhAwE0AAVRl7OHXX3+1wYMHO9mecmXTTTc1+Qfrr79+ZQZNqVf8B/yHlEyPYSEAAQhAAAIQgAAEIAABCEAAAhCAAAQgEIsAAqhY+MwQQMUESHMIQAACEIAABDJJgABG77LUNQGUrm7KlCl25plnei709202sNOuON3WXLtZJu2yUpN66YmZds81Yz3dKwhk4sSJ9rvf/a5Sw9JvSgQQQKUEnmEhkDABZW465ZRTPIGJGqJVq1Z2880322677WbFnmdUT4GNt912m1144YXO/3aXnj172l133WWrr756wrOubHcEMBLAWFkLK907/gP+Q5r2V+2x8R+qTZzxIAABPwIIoJK3ix9//NEuuugiu/322z2dX3zxxTZkyJDkB0y5R/wH/IeUTZDhIQABCEAAAhCAAAQgAAEIQAACEIAABCBQFgEEUGVhW9kIAVRMgDSHAAQgAAEIQCCTBAhg9C5LXRRA6QpHjx5t119/vediN/qfje3kEYOs6ZpNM2mbSU/qtWdesbuvvMPTbePGje3ee++1zTbbLOnh6C8DBBBAZWARmAIEEiLw0ksvWd++fe2XX36p0WP79u2tf//+tueeezqiKBUJnd566y2bOXOmTZo0yRYuXFij3TrrrOOc7l4bfwMIYCSAMaFbq6xu8B/wH/Af8B/K2jxoBAEIlE0AAVTZ6JyGyvI0a9Ys22abbaxBgwambOnyE9yZYVVP2Z+UZXaDDTaIN2AGW+M/4D9k0CyZEgQgAAEIQAACEIAABCAAAQhAAAIQgAAEAgkggApEVLoCAqiYAGkOAQhAAAIQgEAmCRDA6F2WuiqA0lUOHz7cHnjgAc8Ft9l0Izvhov+15us2z6R9JjWpl6e9aONH3l2ju5tuusm6du2a1DD0kzECCKAytiBMBwIxCCgL1KhRo5xT2pMozZo1s7FjxzqiqdpYCGAkgDFNu8V/wH/Af8B/SHMPYmwI1EcCCKDirfrIkSPtkksuKdnJKqusYnfffbf16dMn3mAZbY3/gP+QUdNkWhCAAAQgAAEIQAACEIAABCAAAQhAAAIQKEkAAVRMA0EAFRMgzSEAAQhAAAIQyCQBAhi9y1KXBVC60iFDhpgCZ9ylReuWdtz5J1irthtm0kbjTuqZB5+yv986sUY3V1xxhR1wwAFxu6d9hgkggMrw4jA1CJRB4LfffrMxY8bYBRdc4GR4KrfoZPfx48dbLgiw3H7SbEcAIwGMadof/gP+A/5DmncgY0MAAvWRAAKoeKt+5513Ou/DSpVBgwY5hy2suuqq8QbLaGv8B/yHjJom04IABCAAAQhAAAIQgAAEIAABCEAAAhCAQEkCCKBiGggCqJgAaQ4BCEAAAhCAQCYJEMDoXZa6LoDS1SqoY9q0aZ4Lb9R4dRtw9rG25U5bZdJOy53UpJsn2LMPPV2j+aWXXmqHHHJIud3SrpYQQABVSxaKaUIgIoGPP/7YLr74Ynv00UcjtVx33XXt7LPPtqOOOspWX331SG2zVpkARgIY07RJ/Af8BxHAf0jzLmRsCECgvhFAABVvxf34uXvUAQsSSNVV8ZOuFf8B/yHeXURrCEAAAhCAAAQgAAEIQAACEIAABCAAAQikQwABVEzuCKBiAqQ5BCAAAQhAAAKZJEAAo3dZ6oMASld8xhln2GOPPVbDJnsfvb/17L9PJm01yqQWz19k944abx+88V6NZn/5y1+sX79+Ubqjbi0lgACqli4c04ZASAKLFy+2p556yqZMmWKvv/66/etf/7Lly5fnWzdv3tw23HBD69Gjh/Xp08e22GILa9CgQcjes12NAEYCGNO0UPwH/Ac3AfyHNO9GxoYABOoLAQRQ8VZafsLll19uU6dOtW+//dbpbL311rP99tvPTjnlFGvfvn28AWpBa/wH/IdaYKZMEQIQgAAEIAABCEAAAhCAAAQgAAEIQAACNQgggIppFAigYgKkOQQgAAEIQAACmSRAAKN3WeqLAEpXrewZ9957bw273GLHLe3gkw+zdVqum0mbDZrUrOmv2oQb77elP/7bU1Un+V5zzTXWvXv3oC74OwQgAAEIQCDTBAhgJIAxTQPFf8B/KLQ//Ic070jGhgAEIAABCAQTwH/Afwi2EmpAAAIQgAAEIAABCEAAAhCAAAQgAAEIQCB7BBBAxVwTBFAxAdIcAhCAAAQgAIFMEiCA0bss9UkApSu/9dZbbeTIkTVsc7XfrWb7H3+g7dGnSybt1m9S3y1cYpPveMhee+aVGn/eeOON7a9//atttdVWteZ6mCgEIAABCECgGAECGAlgTPPuwH/Af8B/SPMOZGwIQAACEIBAdAL4D/gP0a2GFhCAAAQgAAEIQAACEIAABCAAAQhAAAIQSJ8AAqiYa4AAKiZAmkMAAhCAAAQgkEkCBDB6l6W+CaB09U8//bRdcMEFtmTJkho2uknH9tbryP2sw9abZdJ+c5N6auKT9ti4R+3X/++XGvPce++9bcSIEdasWbNMXwOTgwAEIAABCIQlQAAjAYxhbaUS9fAf8B/wHypxZ9EnBCAAAQhAoHIE8B/wHypnXfQMAQhAAAIQgAAEIAABCEAAAhCAAAQgAIHKEUAAFZMtAqiYAGkOAQhAAAIQgEAmCRDA6F2W+iiAEoFvvvnGLrnkEps+fbqvnXbadRvrdmB3a7t5u0zZ8czHnrenJ02zb79e4Duvs846ywYOHJipOTMZCEAAAhCAQFwCBDASwBjXhuK0x3/Af8B/iHMH0RYCEIAABCBQfQL4D/gP1bc6RoQABCAAAQhAAAIQgAAEIAABCEAAAhCAQHwCCKBiMkQAFRMgzSEAAQhAAAIQyCQBAhi9y1JfBVA5CmPHjrWrrrrKfvmlZiYl1em4/Ra2yz6725Y7bZWaPf/0/U/20pMzbeaUGbZo/iLfeXTu3NnOOecc23LLLVObJwNDAAIQgAAEKkWAAEYCGCtlW2H6xX/Af3ATwH8Ic9dQBwIQgAAEIJAuAfwH/Id0LZDRIQABCEAAAhCAAAQgAAEIQAACEIAABCBQHgEEUOVxy7dCABUTIM0hAAEIQAACEMgkAQIYvctS3wVQovHVV1/Ztddea4888khRm11vg/Wtc5ftbevdtrFWG29YFdv+x8tv2ewZr9usZ18rOt4aa6xhgwYNsgEDBlRlTgwCAQhAAAIQSIMAAYwEMKZhd7kx8R/wHwrtD/8hzTuSsSEAAQhAAALBBPAf8B+CrYQaEIAABCAAAQhAAAIQgAAEIAABCEAAAhDIHgEEUDHXBAFUTIA0hwAEIAABCEAgkwQIYPQuCwKolTxeeuklu+WWW+yVV14pabsbbNTKNu/8R9t0q/+xdh3bW6PGjRKx9QVfLbBP3pljH775gb332jv2n6X/KdnvMcccYyeddJI1b948kfHpBAIQgAAEIJBVAgQwEsCYpm3iP+A/FLM//Ic070zGhgAEIAABCBQngP+A/8D9AQEIQAACEIAABCAAAQhAAAIQgAAEIACB2kgAAVTMVUMAFRMgzSEAAQhAAAIQyCQBAhi9y4IAqqaZPvvsszZ27FhTQGOY0mrjVtaqbWtr+Yff23obrGdrrbe2rbHWmta4aWP7XaPfWYOGDWzFihW27Ndl9p+lP9tPP/zbvl/0nS2ev8gWfDXfvp73tX35yef2/eLvA4dr2LChHXHEEU7Gp1atWgXWpwIEIAABCECgLhAggJEAxjTtGP8B/yHI/vAfggjxdwhAAAIQgEB1CeA/4D9U1+IYDQIQgAAEIAABCEAAAhCAAAQgAAEbJWprAAAgAElEQVQIQAACyRBAABWTIwKomABpDgEIQAACEIBAJgkQwOhdFgRQxc30zTfftEmTJtnDDz9sy5YtS9We27VrZ/369bODDz7YmjVrlupcGBwCEIAABCBQbQIEMBLAWG2bc4+H/4D/ENb+8B/CkqIeBCAAAQhAoLIE8B/wHyprYfQOAQhAAAIQgAAEIAABCEAAAhCAAAQgAIHKEEAAFZMrAqiYAGkOAQhAAAIQgEAmCRDA6F0WBFDBZrp06VKbOnWqTZs2zWbMmBHcIKEaLVq0sG7dulnPnj1thx12SKhXuoEABCAAAQjUPgIEMBLAmKbV4j/gP0S1P/yHqMSoDwEIQAACEEiWAP4D/kOyFkVvEIAABCAAAQhAAAIQgAAEIAABCEAAAhCoDgEEUDE5I4CKCZDmEIAABCAAAQhkkgABjN5lQQAVzUx/+uknmzlzpr366qv2+uuv25w5c6J1UKJ248aNrVOnTrbddtvZzjvv7PxvCgQgAAEIQAACZgQwEsCY5n2A/4D/EMf+8B/i0KMtBCAAAQhAoDwC+A/4D+VZDq0gAAEIQAACEIAABCAAAQhAAAIQgAAEIJAuAQRQMfkjgIoJkOYQgAAEIAABCGSSAAGM3mVBABXPTH/88Uf74IMP7OOPP7Z58+bZV199ZfPnz7fFixeb/vbzzz/bsmXLTHa32mqrmUROzZs3t3XXXddatmxprVu3trZt2zqB3Ztuumm8ydAaAhCAAAQgUEcJEMBIAGOapo3/gP+QpP3hPyRJk74gAAEIQAAC/gTwH/AfuDcgAAEIQAACEIAABCAAAQhAAAIQgAAEIFAbCSCAirlqCKBiAqQ5BCAAAQhAAAKZJEAAo3dZEEBl0kyZFAQgAAEIQAACLgIEMBLAmOYNgf+A/5Cm/TE2BCAAAQhAAALRCeA/4D9EtxpaQAACEIAABCAAAQhAAAIQgAAEIAABCEAgfQIIoGKuAQKomABpDgEIQAACEIBAJgkQwOhdFgRQmTRTJgUBCEAAAhCAgIsAAYwEMKZ5Q+A/4D+kaX+MDQEIQAACEIBAdAL4D/gP0a2GFhCAAAQgAAEIQAACEIAABCAAAQhAAAIQSJ8AAqiYa4AAKiZAmkMAAhCAAAQgkEkCBDB6lwUBVCbNlElBAAIQgAAEIOAiQAAjAYxp3hD4D/gPadofY0MAAhCAAAQgEJ0A/gP+Q3SroQUEIAABCEAAAhCAAAQgAAEIQAACEIAABNIngAAq5hoggIoJkOYQgAAEIAABCGSSAAGM3mVBAJVJM2VSEIAABCAAAQi4CBDASABjmjcE/gP+Q5r2x9gQgAAEIAABCEQngP+A/xDdamgBAQhAAAIQgAAEIAABCEAAAhCAAAQgAIH0CSCAirkGCKBiAqQ5BCAAAQhAAAKZJEAAo3dZEEBl0kyZFAQgAAEIQAACLgIEMBLAmOYNgf+A/5Cm/TE2BCAAAQhAAALRCeA/4D9EtxpaQAACEIAABCAAAQhAAAIQgAAEIAABCEAgfQIIoGKuAQKomABpDgEIQAACEIBAJgkQwOhdFgRQmTRTJgUBCEAAAhCAgIsAAYwEMKZ5Q+A/4D+kaX+MDQEIQAACEIBAdAL4D/gP0a2GFhCAAAQgAAEIQAACEIAABCAAAQhAAAIQSJ8AAqiYa4AAKiZAmkMAAhCAAAQgkEkCBDB6lwUBVCbNlElBAAIQgAAEIOAiQAAjAYxp3hD4D/gPadofY0MAAhCAAAQgEJ0A/gP+Q3SroQUEIAABCEAAAhCAAAQgAAEIQAACEIAABNIngAAq5hoggIoJkOYQgAAEIAABCGSSAAGM3mVBAJVJM2VSEIAABCAAAQi4CBDASABjmjcE/gP+Q5r2x9gQgAAEIAABCEQngP+A/xDdamgBAQhAAAIQgAAEIAABCEAAAhCAAAQgAIH0CSCAirkGCKBiAqQ5BCAAAQhAAAKZJEAAo3dZEEBl0kyZFAQgAAEIQAACLgIEMBLAmOYNgf+A/5Cm/TE2BCAAAQhAAALRCeA/4D9EtxpaQAACEIAABCAAAQhAAAIQgAAEIAABCEAgfQIIoGKuAQKomABpDgEIQAACEIBAJgkQwOhdFgRQmTRTJgUBCEAAAhCAgIsAAYwEMKZ5Q+A/4D+kaX+MDQEIQAACEIBAdAL4D/gP0a2GFhCAAAQgAAEIQAACEIAABCAAAQhAAAIQSJ8AAqiYa4AAKiZAmkMAAhCAAAQgkEkCBDB6lwUBVCbNlElBAAIQgAAEIOAiQAAjAYxp3hD4D/gPadofY0MAAhCAAAQgEJ0A/gP+Q3SroQUEIAABCEAAAhCAAAQgAAEIQAACEIAABNIngAAq5hoggIoJkOYQgAAEIAABCGSSAAGM3mVBAJVJM2VSEIAABCAAAQi4CBDASABjmjcE/gP+Q5r2x9gQgAAEIAABCEQngP+A/xDdamgBAQhAAAIQgAAEIAABCEAAAhCAAAQgAIH0CSCAirkGCKBiAqQ5BCAAAQhAAAKZJEAAo3dZEEBl0kyZFAQgAAEIQAACLgIEMBLAmOYNgf+A/5Cm/TE2BCAAAQhAAALRCeA/4D9EtxpaQAACEIAABCAAAQhAAAIQgAAEIAABCEAgfQIIoGKuAQKomABpDgEIQAACEIBAJgkQwOhdFgRQmTRTJgUBCEAAAhCAgIsAAYwEMKZ5Q+A/4D+kaX+MDQEIQAACEIBAdAL4D/gP0a2GFhCAAAQgAAEIQAACEIAABCAAAQhAAAIQSJ8AAqiYa4AAKiZAmkMAAhCAAAQgkEkCBDB6lwUBVCbNlElBAAIQgAAEIOAiQAAjAYxp3hD4D/gPadofY0MAAhCAAAQgEJ0A/gP+Q3SroQUEIAABCEAAAhCAAAQgAAEIQAACEIAABNIngAAq5hoggIoJkOYQgAAEIAABCGSSAAGM3mVBAJVJM2VSEIAABCAAAQi4CBDASABjmjcE/gP+Q5r2x9gQgAAEIAABCEQngP+A/xDdamgBAQhAAAIQgAAEIAABCEAAAhCAAAQgAIH0CSCAirkGCKBiAqQ5BCAAAQhAAAKZJEAAo3dZEEBl0kyZFAQgAAEIQAACLgIEMBLAmOYNgf+A/5Cm/TE2BCAAAQhAAALRCeA/4D9EtxpaQAACEIAABCAAAQhAAAIQgAAEIAABCEAgfQIIoGKuAQKomABpDgEIQAACEIBAJgkQwOhdFj8BVC5IIJMLyKQgAAEIQAACEKgXBD766KP8dRLASABjmkaP/4D/kKb9MTYEIAABCEAAAuEI4D+s5MTzaziboRYEIAABCEAAAhCAAAQgAAEIQAACEIAABLJGAAFUzBVBABUTIM0hAAEIQAACEMgkAT4Ae5cFAVQmzZRJQQACEIAABOo9AQIYV5oAz6/p3g7wx39I1wIZHQIQgAAEIACBMATwH/AfwtgJdSAAAQhAAAIQgAAEIAABCEAAAhCAAAQgkGUCCKBirg4CqJgAaQ4BCEAAAhCAQCYJEMDoXRY/AVQmF45JQQACEIAABCBQbwmQAYoMUGkaP/4D/kOa9sfYEIAABCAAAQhEJ4D/gP8Q3WpoAQEIQAACEIAABCAAAQhAAAIQgAAEIACB9AkggIq5BgigYgKkOQQgAAEIQAACmSRAAKN3WRBAZdJMmRQEIAABCEAAAi4CBDASwJjmDYH/gP+Qpv0xNgQgAAEIQAAC0QngP+A/RLcaWkAAAhCAAAQgAAEIQAACEIAABCAAAQhAIH0CCKBirgECqJgAaQ4BCEAAAhCAQCYJEMDoXRYEUJk0UyYFAQhAAAIQgICLAAGMBDCmeUPgP+A/pGl/jA0BCEAAAhCAQHQC+A/4D9GthhYQgAAEIAABCEAAAhCAAAQgAAEIQAACEEifAAKomGuAAComQJpDAAIQgAAEIJBJAgQwepcFAVQmzZRJQQACEIAABCDgIkAAIwGMad4Q+A/4D2naH2NDAAIQgAAEIBCdAP4D/kN0q6EFBCAAAQhAAAIQgAAEIAABCEAAAhCAAATSJ4AAKuYaIICKCZDmEIAABCAAAQhkkgABjN5lQQCVSTNlUhCAAAQgAAEIuAgQwEgAY5o3BP4D/kOa9sfYEIAABCAAAQhEJ4D/gP8Q3WpoAQEIQAACEIAABCAAAQhAAAIQgAAEIACB9AkggIq5BgigYgKkOQQgAAEIQAACmSRAAKN3WRBAZdJMmRQEIAABCEAAAi4CBDASwJjmDYH/gP+Qpv0xNgQgAAEIQAAC0QngP+A/RLcaWkAAAhCAAAQgAAEIQAACEIAABCAAAQhAIH0CCKBirgECqJgAaQ4BCEAAAhCAQCYJEMDoXRYEUJk0UyYFAQhAAAIQgICLAAGMBDCmeUPgP+A/pGl/jA0BCEAAAhCAQHQC+A/4D9GthhYQgAAEIAABCEAAAhCAAAQgAAEIQAACEEifAAKomGuAAComQJpDAAIQgAAEIJBJAgQwepcFAVQmzZRJQQACEIAABCDgIkAAIwGMad4Q+A/4D2naH2NDAAIQgAAEIBCdAP4D/kN0q6EFBCAAAQhAAAIQgAAEIAABCEAAAhCAAATSJ4AAKuYaIICKCZDmEIAABCAAAQhkkgABjN5lQQCVSTNlUhCAAAQgAAEIuAgQwEgAY5o3BP4D/kOa9sfYEIAABCAAAQhEJ4D/gP8Q3WpoAQEIQAACEIAABCAAAQhAAAIQgAAEIACB9AkggIq5BgigYgKkOQQgAAEIQAACmSRAAKN3WRBAZdJMmRQEIAABCEAAAi4CBDASwJjmDYH/gP+Qpv0xNgQgAAEIQAAC0QngP+A/RLcaWkAAAhCAAAQgAAEIQAACEIAABCAAAQhAIH0CCKBirgECqJgAaQ4BCEAAAhCAQCYJEMDoXRYEUJk0UyYFAQhAAAIQgICLAAGMBDCmeUPgP+A/pGl/jA0BCEAAAhCAQHQC+A/4D9GthhYQgAAEIAABCEAAAhCAAAQgAAEIQAACEEifAAKomGuAAComQJpDAAIQgAAEIJBJAgQwepcFAVQmzZRJQQACEIAABCDgIkAAIwGMad4Q+A/4D2naH2NDAAIQgAAEIBCdAP4D/kN0q6EFBCAAAQhAAAIQgAAEIAABCEAAAhCAAATSJ4AAKuYaIICKCZDmEIAABCAAAQhkkgABjN5lQQCVSTNlUhCAAAQgAAEIuAgQwEgAY5o3BP4D/kOa9sfYEIAABCAAAQhEJ4D/gP8Q3WpoAQEIQAACEIAABCAAAQhAAAIQgAAEIACB9AkggIq5BmkLoAYMGGBjx46NeRWlmz/yyCPWu3fvio5B5xBIm8A333xjO+64o33++eeJTGWttdYy/adz587WtWtX69Gjh7Vp08aKBQQlMmiGO/nrX/9q5557bn6Gf/jDH+yVV16xnKAgw1OvVVODc61arsxPlgBG7xIhgMq8yTJBCEAAAhCAQL0nQAAjAYxp3gT4D/gPadofY0MAAhCAAAQgEJ0A/gP+Q3SroQUEIAABCEAAAhCAAAQgAAEIQAACEIAABNIngAAq5hoggIoJsA41//nnn+3666+3bbbZxvbaa686dGX141KSFkD5UevUqZONGjXKdtttt3onhEKYE/0++uGHH+zKK6+0gw8+2LbaaqtQHcA5FCYqhSRAAKMXFAKokIZDNQhAAAIQgAAEUiNAACMBjKkZn1nR9xwrVqxIc1qpjY3/kBp6BoYABCAAAQhAICQB/Af8h5CmQjUIQAACEIAABCAAAQhAAAIQgAAEIAABCGSKAAKomMuBAComwDrQ/LfffrMJEybYSSedZBIskDGrdi5qNQRQOTISqZx55pnWoEGD2gmrjFkjzAkPLSemvOCCC2zVVVe1559/3rbddttQHcA5FCYqhSSAAMoLigDGkIZDNQhAAAIQgAAEUiNAACMBjKkZHwKoGujxH9K0RsaGAAQgAAEIQCAMAfwH/IcwdkIdCEAAAhCAAAQgAAEIQAACEIAABCAAAQhkjQACqJgrggAqJsBa3lyiGWVnefHFF/NXggCqdi5qNQVQIiShytChQ+tNJiiEOeHui3feeccOOOAA+/TTT50GjRs3RgAVDh21KkAAAZQXKgGMFTAyuoQABCAAAQhAIFECBDASwJioQUXsDP8B/yGiyVAdAhCAAAQgAIGUCeA/4D+kbIIMDwEIQAACEIAABCAAAQhAAAIQgAAEIACBsggggCoL28pGWRNANWzY0EaMGGHt2rWLeWUrm++0007WqlWrxPqrSx298cYbtvvuu9vSpUvzl4UAqnausJ8Aascdd7Rx48ZZkyZNIl3UF198YRKyKDPY008/bcuXL6/Rvnnz5jZ9+nTbeuutI/VdWysjgAq3co8++qj16dMnXxkBVDhu1KoMAQIYvVwRQFXGzugVAhCAAAQgAIHkCBDASABjctYUvSf8B/yH6FZDCwhAAAIQgAAE0iSA/4D/kKb9MTYEIAABCEAAAhCAAAQgAAEIQAACEIAABMolgACqXHL/1y5rAqiowfIxL7/eN0cAVXdMwE8Atccee9iUKVOsadOmZV/oggUL7NRTT7WJEyfW6OOwww5zBFYSLtb1ggAq3ArHFUCFG4VaEAhHgABGLycEUOHshloQgAAEIAABCKRHgABGAhjTsz4rmuF6xYoVaU4rtbHxH1JDz8AQgAAEIAABCIQkgP+A/xDSVKgGAQhAAAIQgAAEIAABCEAAAhCAAAQgAIFMEUAAFXM5EEDFBFjLmyOAquUL6Jp+pQRQGuLXX3+1U045xcaMGeMBpixQL7zwgnXs2LHugCxyJQigwi0xAqhwnKhVHQIIoLycCWCsjt0xCgQgAAEIQAAC5RMggJEAxvKtJ35L/Af8h/hWRA8QgAAEIAABCFSTAP4D/kM17Y2xIAABCEAAAhCAAAQgAAEIQAACEIAABCCQFAEEUDFJIoCKCbCWN0cAVcsX0DX9SgqgNMz8+fNtzz33tA8//NADbfz48XbEEUfUHZBFrgQBVLglRgAVjhO1qkOAAEYvZwRQ1bE7RoEABCAAAQhAoHwCBDASwFi+9cRvif+A/xDfiugBAhCAAAQgAIFqEsB/wH+opr0xFgQgAAEIQAACEIAABCAAAQhAAAIQgAAEkiKAAComSQRQMQHW8uYIoGr5ArqmX2kBlIY67bTT7Prrr/dAGzRokF133XV1B2SRK0EAFW6JEUCF40St6hAggNHLGQFUdeyOUSAAAQhAAAIQKJ8AAYwEMJZvPfFb4j/gP8S3InqAAAQgAAEIQKCaBPAf8B+qaW+MBQEIQAACEIAABCAAAQhAAAIQgAAEIACBpAgggIpJEgFUTIC1vDkCqFq+gK7pV0MAdcstt9hJJ53kgXbUUUfZ3XffXXdAFrkSBFDhlhgBVDhO1KoOAQIYvZwRQFXH7hgFAhCAAAQgAIHyCRDASABj+dYTvyX+A/5DfCuiBwhAAAIQgAAEqkkA/wH/oZr2xlgQgAAEIAABCEAAAhCAAAQgAAEIQAACEEiKAAKomCQRQBUHuGjRInv44Yftvvvus9mzZ9uSJUvylddbbz3bZptt7LjjjrN99tnHmjRpEnMlVjZfsWKFffbZZ/bggw/a448/bu+//75J3OIuGm+TTTaxrl272qGHHmqdO3e2Bg0ahJpDoZAjqNEee+xhU6ZMsaZNm9aomoTYwU+4c8UVV9g555xTcmqFY7vn+eWXX9rFF1/srN2///1vp5927drZYYcdZieeeKK1bt066LLzf0/LDkJP8P8q1kYB1G+//Wavv/663XvvvTZ16lSbO3euLV++3LmiVVdd1dq2bWt9+/Z17rP27dtbsWCkqKxUX+s6fvx4x0befffdvJ1oXN3bAwcOtP3339/WWWcdp/tyBVADBgywsWPH5qdY6n4qdh1J3GfuvnVPiPcDDzxgL730kmd/0d7SsWNHO/jgg+2QQw4Jda8UXmPQepQSzZXLudiYX3zxhU2YMMEmTpzoWWfV1z6+5ZZbWv/+/T1rHTT/wr8Xzrlw/xLvhx56yEaPHl3D1jbffHPHxo8//vhQrKPOrb7XJ4DRawEIoOr7HcH1QwACEIAABLJPgABGAhjTtFL8B/yHNO2PsSEAAQhAAAIQiE4A/wH/IbrV0AICEIAABCAAAQhAAAIQgAAEIAABCEAAAukTQAAVcw0QQNUEKPHMGWec4QTMhymrrLKKnXLKKTZixAhbc801wzTxrSMxiIRG5557rn344YeR+lEg/6hRoxzBQpAQqq4LoGbMmOFwWLp0qS/D1Vdf3Z577jnbfvvtSzJOyw4iLbyrcjUEUKeddppdf/31nimef/75dtlll0WatmxdopTBgwfbt99+G6pthw4d7IYbbrAuXbrEEkL98MMPNmzYMEeMElQkhtJ9PWjQILvuuuucezNX/vCHP9grr7xiOUFBsb6yJIDStV966aXOXvHrr78GXb7z9wMOOMC59g033LBo/awJoCQife2112zIkCHOGoUtRx99tMOn1LX69VVMACXG1157rWNvYXiHYR32Wqj3XwIEMHotAQEUdwYEIAABCEAAAlknQAAjAYxp2ij+A/5DmvbH2BCAAAQgAAEIRCeA/4D/EN1qaAEBCEAAAhCAAAQgAAEIQAACEIAABCAAgfQJIICKuQYIoFYCVND8uHHjnEwcYYLVC9Erq5CyNm233XaRV2Xx4sV20kknhRZdFRtAfUisIOFGsVKXBVAXXnihHXTQQfbdd98Vvf4ePXo42VgkhPIradpBZMNxNai0AEqZdJRx7JNPPvFMc/LkydanT5/QU//Xv/5lRx55pD3zzDOh27grnn766Y7gqtj6lep01qxZduCBB5quJUrZe++9nUxBV199db5ZbRNATZ8+3ckWt3DhwiiX7tRt3LixI1jbd999fdtmSQD1888/2/Dhwz1rFeWCda3KCta7d+/QQjs/AZT2Yv2WTJo0Kcrwtu666zqZ/5TVjxKfAAGMXoYIoOLbFD1AAAIQgAAEIFBZAgQwEsBYWQsr3Tv+A/5DmvbH2BCAAAQgAAEIRCeA/4D/EN1qaAEBCEAAAhCAAAQgAAEIQAACEIAABCAAgfQJIICKuQYIoP4LUKKXv/3tb3bWWWcVJaosS40aNbJly5aZxCZ+pXnz5vbYY4/ZzjvvHHplvv/+e0eUUUwQIjFTy5Ytnf6WL1/ujK3/LlZuuukmR0xVrCi4XgIgFWXfkYBF158r3bt3t4022ij//9u3b+9kwNG1F5ZHH33UI36ReOD555+3bbfdNvT1+wl3rrjiCjvnnHNK9lE4tgK7lVlowYIF+XZNmjSxtdde2yQw+/e//+38u8QNhx12mG/fadpBaGBFKlZSACVBoLKcjRkzxjN6q1at7IUXXrCNN9441PQ/++wzR0Tz3nvv+dZ327p7zQorH3fccU4mqigiKGUEkvitmDgud3//9NNPtmTJksDrqU0CKAkzlRWt2L6Ru0+C9rYnn3zSN3Pa7bffbq+++qrDbN68efbUU0/l+SmArG/fvia+ubLDDjuY1tCvFIqJwnJWX9pLdW8/8cQTRddP+0TDhg0taJ0ldlMmwGIBcO4BCuesLFKff/55jfsl0Kj+r8If//hHk2Bt/fXXD9uEekUIEMDoBYMAilsFAhCAAAQgAIGsEyCAkQDGNG0U/wH/IU37Y2wIQAACEIAABKITwH/Af4huNbSAAAQgAAEIQAACEIAABCAAAQhAAAIQgED6BBBAxVwDBFD/BVhMINCuXTu78sorbZ999vEIgCQIUZC9Mo289dZbnlVQBo/nnnvOFMQeVCS4kdjn/PPP91SVEOSCCy6wE0880Vq0aFGjm/nz59stt9xiI0aMqJGtqkOHDs74fu0KO3rjjTds9913t6VLl+b/9MgjjzjZT8KULAmg3PMVAwmdttpqq7yA4Z///Kfdc889dsIJJxQVFqRlB2FYB9WplADqhx9+sHPPPdckrCssstFLLrkklEiklNBPgj0J3tq0aePpS5marrnmGhs9enQNOx88eLDztzACFYnilL2qUHi15pprOsJHiWYkAsqVRYsW2Q033OB7f+XqhBXmFGZH2mOPPWzKlCnWtGnToCXN/z3OfVZM+KVr19odffTR1qxZs/xY2tskvpHg7dNPP/XMUfeVxE0bbrhh0bnHmas6LVcAVUykpz6VlU+2sv3223uy40kUef/999t5553niEHdZZVVVnGyXkmcGlQK57zWWmt5RHSylYsvvtj5HZEQTDYrGxOriy66yBFLFRYJ/E499dSgofl7AAECGL2AEEBxy0AAAhCAAAQgkHUCBDASwJimjeI/4D+kaX861ElZ13Vwld7LfPTRR6Ys6u6ig6d0GNGOO+5ou+22m3Xp0oXDU9JcNMaGAAQgAIHUCeA/4D+kboRMAAIQgAAEIAABCEAAAhCAAAQgAAEIQAACZRBAAFUGNHcTBFDmfFyWCKgwq9Ppp59ul112WcksMz///LMNGzbMCa53l/32288Jng/KUCNRjj5Yf/XVV/nmyiJVLNNK4XJr7gqq//jjj/N/UsDGtGnTbK+99gq0jroogFLGKok0JKaJUtK0gyjzLFY3KQGUhCTKvvTOO+/YpEmTbOzYsSY7LyyyWwk43OKZYnOT0E9iQQn23KV169aO+FAClVJl1qxZjhBFgqhckUBFIkRlLCtVio0tgeLDDz9sm2yySdHmH3zwgelenjt3bo06tUEApXVT5icJrtxFa6f9KZdZzg+AbOCggw6yZ5991vNnCXb+/Oc/F2WWlgDqgQcesP79+3uy2clGJHCTkKhBgwZF5yyR38knn2z33nuvp47EIspoV8pG1KBQAOW2Uf2GSKxX7LdAIiwJAMePH+8ZuxyhXBL7SF3rgwBG74oigErewnX/SnDtLsqiqb1QvxNJFYnte/Xq5RGs77rrrs5e7hbwJjVeNfrR/qffqJkzZ+aHU0CnAj47depUjSkwRggCCrrt1q2bffnllyFqx/A4bsoAACAASURBVKsigbUy4pZ6PsmNIDspzOiq54Cbb7459CT87l8Jo3WvUSpLwM+uoqx/ZWdH72kTIICRAMY0bRD/Af8hDfv78ccfTZm1dRDKwoULI09BWdkvvPBC69Onj+fQlygdXXvttc4BLe6ig1yGDBkSpRvq1hICfs/B5U5dz+5rrLEGorxyAYZoV67vXG67EFPKZBV8jEwuS1Umhf+A/1AVQ2MQCEAAAhCAAAQgAAEIQAACEIAABCAAAQgkTAABVEygWRNAxbycfPOjjjrK7r777sDuJI4YNGiQk+3FXQYOHOj8mzIxBRW/zCMKmpg6dar17NmzZHNlttH47qJMO/oQGbYoUE8Bf+4ycuRIO+OMMwK7qGsCKHGXaKdfv36B1+6ukLYdRJpskcp+Aqgk+vXrI6rI7N1333WEft99912+uyhCPzXyy2TUo0cPe+ihh0oKDf1Ehm3btnUCbBWkHlTefvttR0xYGIRSGwRQEohJICn7zhWJzRQ0vM466wRdus2bN88JenYLwDbffHObMWOGKdOdX0lDAKXsYrKFV1991TMlCZOGDh0aKkuYxGLaixV05C5hMo0VE0CFHV/CPmUokwgzV9Zee21HFLDZZpsFrhMVihMggNHLBgFU8ndLscCxI444wkaNGhXqOTLMrBBAhaFEnUoQQAAVjaqeJ5SlVyK+PffcM1rjelSb4MR6tNhlXCoBjAQwlmE2iTXBf8B/SMyYQnSkjE96pyWRkURQcYuEUNddd53z/i1MtnT3eAig4tKvXe2TFED5Xfmmm27qHJ6k7yKlDiSqXdTSm225QqZy26V3pd6Rv/76a2dP0zeu9ddfP3Ba+BiBiOpsBfwH/Ic6a9xcGAQgAAEIQAACEIAABCAAAQhAAAIQgECdJoAAKuby1ncBlJ84Qplhpk+fHurDSg6/XwC7TiUfN26cNWzY0HeV/vOf/zhZbSSUypUOHTrYc889Zy1atAi9sspSoywAytiSK1dccYWdc845gX3UNQFUOfwEKU07CFykkBWqJYA64IAD7MYbbwx1On9u6vrorZNj3SWq0E9tC4Umq622mnO/7LTTTkUpKQi1UFCoU3WVFShsUTYBZQhyl6wLoJYtW2Z/+tOfTALJXAmbNct9nYVrp/1MWaG05/iVNARQfkKvgw8+2O65555I4gM/wVerVq3shRdeMAUSFSt+AqgddtjByeQXJkOa+j3ttNOc055zJYhzWNut7/UIYPRaAAKo5O+IYoFjsr077rgjsiC72AwRQCW/dvQYjgACqHCcJDbX84J+z+VXkEmqNDeCE8PZVX2tRQAjAYxp2j7+A/5DtexPh2mdffbZjs+QdNH7Nx3wEkV4ggAq6VXIdn+VFkDlrl6HMsm2onznyDa5dGZXrpCp3HbpXOXKUXOHSowYMcKxnbBZgvEx0l659MbHf8B/SM/6GBkCEIAABCAAAQhAAAIQgAAEIAABCEAAAuUTQABVPjunZX0XQClA/sgjj/RQjCqOyDUuDGBv2bKlvfjii6ZsM35FH3MmT55szz//vM2ePdvmzJnjzEUn20UpfsKX888/3y677LLAbuqaAEqCMgUcFhOdFQOSph0ELlLICpUWQOkE2auuusq23377SCfJLlmyxPbee297/fXX81dSrlDNT+xXytYlApIQ8cEHH8yPHUbQUoh8/vz5zin+H374Yf5PWRdAffXVV7bLLrvYZ599lp9zmIxZhdeuPWK//fZzhDzqb+edd7bdd9/dlAXMr6QhgPITD02bNs26dOkS8u5ZWc1PrDd+/HhTNpdixU8AFVaEmuvTbw965JFHrHfv3pGvgQYrCRDA6LUGBFDJ3x2lAseUZVB7on4v4hYEUHEJ0r5cAgiggsnpZHIFMOt+zxUEUKW5EZwYbFf1uQYBjAQwpmn/+A/4D9WwP4mfzjrrLLvrrruKDqcDbDbccEPbdtttPQerKMO6ske7M6z7dSIRlDJah80EhQCqGiufnTGqJYDSFSuz+cSJE61169bZAVDLZlKukKncdmnhKTxUQvPQPogAKq0VqT3j4j/gP9Qea2WmEIAABCAAAQhAAAIQgAAEIAABCEAAAhBYSQABVExrqO8CqOOPP95uv/32PMU11ljDOb17q622ikz28ccfN51s6C7K7tSrV6/IfUVp4Cd8Oeqoo+zuu+8O7KauCaAk+pIgJmqpq3YQlYO7frt27UyCmZ49ezqCl7CZbArHfPvtt03iqR9//DH/p+OOO85uu+22yNPTh9u+ffs6Hz5zpVu3bo6QsEmTJjX6k3BJgp25c+fm/1aOSE4fYI899lhPcErWBVAzZ850BEASgeVKVFFO5AUyc4J/+/Tpk2/auHFjR+SpoJ0wpVBMFMTZT2DXuXNnkwBqrbXWCjOkp47fnqiTk0sJUwvnrAAjjb/XXnuFHr+QmxoigAqNr2hFAhi9aBBAxbepwh6CAsf2339/5/du1VVXjTU4AqhY+Ggcg4CfUEV767777mvrrrtujJ5rNm3evLmdccYZoZ455XdJ5O4u/fv3N2XtDFv87t9yhEt+AcPl9BN23nWhHgKourCKlbsGAhgJYKycdQX3jP+A/xBsJfFr6F2xDllZvnx5jc70fHP66aeb9sJS4qUffvjBef9y+eWX25dfflmjHwmo/v73v4c+GAYBVPx1rU09+D0H6/1b165dI13Gb7/9Zm+++aZjg6VEeXq3LMHf6quvHql/Kv+XQLlCpnLbpcXdb74IoNJajdo1Lv4D/kPtslhmCwEIQAACEIAABCAAAQhAAAIQgAAEIACB/xJAABXTErImgFLmnhEjRpjEF3GKThXcYYcdSnbx008/OZlNZsyYka+nbE0vvfSStWjRIvLwfoHzlRIc6KOigmEV/KfsJDp53F3qqwBKmX769esXae1qsx24L9RPCLfjjjvauHHjfMVBarto0SKbPn26I+749NNPPdwUrK17UeKPOB+o/YQdI0eOdAJcyykDBgywsWPH5puWEsj43ZPliuRuueUWU4BArgQJc3L1Cue7xx572JQpU6xp06ahL78cUZFfRqFqCDLLmasbRFQBlMRtykylQNpcOfzww519MexJx+7xFy5caFqj999/P//PpUR2qlQ453KEtLNmzXLGVWbAXEEAFfoWKVqRAEYvGgRQ8W2qsIcgAZTq33rrrXbooYfGGhwBVCx8NI5BwE+oInGzfJBOnTrF6DleUwRQ8fil3RoBVNorkO3xCWAkgDFNC8V/wH+otP0tXrzYdDDP7NmzPUOts846TkZ7ZV2PUvQO4dJLL7UbbrihRjMdDvPQQw/ZmmuuGdglAqhARHWqgp8fG/UwgUIgykA/bNgwT1ZUd50k/OI6tQgRLqZcIVO57SJMLdGqCKASxVmvOsN/wH+oVwbPxUIAAhCAAAQgAAEIQAACEIAABCAAAQjUGQIIoGIuZdYEUFGzhcS5fD/BiE7IVICw/jtqUaYV9ekuYYVIfmNJmKP+3nvvPZszZ47z36+++qqTzebXX38tOb2w49a1DFDlCAaybgdh7dDvOsKKbXRi5wMPPGADBw60pUuXeobMBUzoxMVySqE4RH0oM08UAZB7XAWL6INorpTaM/yyspUjktNYhcKerAugCrlXa2+ttgAqaeGpnyAyKKNUVNGW330Udy8u596sD20IYPSuMgKo5K0+jACqZcuWjlhEIvtyS10UQJXLgnbVJZBVAVQSFMgAlQRF+oBA8gQIYCSAMXmrCt8j/gP+Q3hrKa+mDqaR0MRdlHFdQqWwmbMLR9Y74rPOOsuTtTxX54477nAEV0EFAVQQobr190oIoERI75dHjRplF198cQ1gUQR5dYt2/KupbUKmcq84rgCq3HFpV/sJ4D/gP9R+K+YKIAABCEAAAhCAAAQgAAEIQAACEIAABOojAQRQMVcdAdSO9vnnn8ekWLx5WCGSetAH6yeeeMI5tVNZeYJETqUmHXbcuEH3ccUOugY/4U6YzFl+mYWSEkAlbRBh1yPOuHEEULlxX3vtNevRo4cpw5i7tG/f3p566ilr06ZN5Cn6CaAid1KiQSlhT1I2ouEL75WsC6AKM0+Vk5WonHWKuydEFRPNnDnTunTpYhKg5kqY/aPUtUXJMqZ+os7Zb+y4e3E5a1Uf2hDA6F1lBFDJW30YAZRG3X///e22224zZVcspyCAKocabZIggAAqmKJfwLAyOPTq1Su4MTUgAIEaBAhgJIAxzdsC/wH/odL2pyzr7qzmGk+HEV111VVlZbHOzbdYZimJn5R5p2HDhiUvDQFUpVc+W/1XSgClq9T3jMGDB5sy07uL9tdJkybZXnvtlS0YtWA2CKCeMR0sQ4FAMQL4D/gP3B0QgAAEIAABCEAAAhCAAAQgAAEIQAACEKiNBBBAxVy1+iyA8gs4j4mzRvMwGXhWrFjhCJ/08bEcMVa7du3siy++sF9++SU/fljBTdyg+7hiB004bQFUVuwgru0lIYDSHJQh6ZBDDrHly5d7ptStWzfnbzqZNkopFJNEaRu2bjHhGwKosXmEYQVbYZkXqxd3T4gqJvJbYwRQcVex7rQngNG7lrVNAPXrb/8VNq7aoHSwXpoW6xc4piyHS5YsqTEtBR4eeuihZU0XAVRZ2GiUAAEEUMEQEUAFM6IGBKIQIICRAMYo9pJ0XfwH/Iekbcrdn5+IQTb38MMP25577hl7aPkbQ4cO9fSz0UYbOQcarb/++iX7RwAVG3+t6qCSAiiB8PNf9e9nnnmmDR8+vFaxysJkEUAhgMqCHWZ5DvgP+A9Ztk/mBgEIQAACEIAABCAAAQhAAAIQgAAEIACBYgQQQMW0jfosgJo7d67tsssupsC+SpV99tnHEY00atTIdwidinjZZZfZxRdfHHoKEjIo44lO8dx9991t6dKltuOO3kxWCKBC47Qs2EH42RavmZQASoI8nTx7zjnn1BhMp9IqQ1mUDBbDhg2zyy+/PIlL9O1DwSLTpk3zPUEUAdRKAdTaa69typa02WabVWwt1HG1BVBJZ4CS/R955JF277335jkFiceiirb8FiCuGLWii1qLOyeA0bt4WRdAPTn3DXt63lv2+r8+sU+XfGM//fKzcwFNV1vd2q31e+vcchPba6NO1qPttpmxSr/AMYkwx4wZY59++qlnnjqx+PHHH7e2bdtGnj8CqMjIaJAQAQRQwSARQAUzogYEohAggJEAxij2knRd/Af8h6Rtyt1fpZ+rPvroIyeru/swhqZNm9qTTz5pHTt2LHlpCKAqufLZ67vSAig/wY4o7L333jZu3Lii30myRyobM0IAhQAqG5aY3VngP+A/ZNc6mRkEIAABCEAAAhCAAAQgAAEIQAACEIAABIoTQAAV0zrqswDKTzASVjgUE3u++ciRI+2ss87y7U6nc+61117WtWtXU5anLbbYwiRiKAzIiHMdcYPu44oddOF+AqQwGVySErfE4ZeUHSTRT1ICKM3lp59+sn79+jmnxBaWq6++2jmxM2wpFIc0btzYnn/+edt228oHsCvQXCJEdxk/frwdccQRYaefr1cotAkSxeQaFmbACpMVrnBy99xzjyPKyZUwDCU6k/gsSpvIUHwaxN0TooqJ/PawMPtHsWuV7e+33342Y8aMfJVdd93Vpk6damussYZvs6hz9usk7l6cxNrVxT4IYPSualYFUDfNnmq3vPm4ff7DglBm+Ic117cTt+5lJ2/j3d9DNU64kl/g2P33328SuGv/L8ymuP/++9ttt90WSUisKSOASnjh6C40gUoH6oaeSAUqFrt/e/XqFWk0BFCRcFEZAoEECGAkgDHQSCpYAf8B/6GC5mULFiyw7t2727x58/LDNGzY0KZMmWI77bRT7KEXLVrkvAP7/PPPTVlpdXiRDv4699xzTe+wShUEULHx16oOKi2AEoxBgwbZ2LErD2bSv+n92oQJE6xJkya1ilfak0UAhQAqbRvM+vj4D/gPWbdR5gcBCEAAAhCAAAQgAAEIQAACEIAABCAAAT8CCKBi2kV9FkDpREydPPj666/nKXbr1s0mT55clQ9xn3zyiZPBScIVd+nTp4/pw/PGG28canX9BERhhVxxg+4LxQ6lsvEUu5hyBQxJCaDStoNQixyiUpICKA333nvv2Z577mkLFy70jN68eXObPn26bb311iFmZVYo3lEjiUmiBpeGGqygkp9tnX/++U7Wtajl73//u5N1LVfKFUBtvvnmjrhm3XXXDT2FckRkf/vb32oI1arBvdoCKL/97/DDDzcJ3YoFr5UCP3/+fNt5550dYWauBP0uIIAKbcpVr0gAoxd51gRQr309x8597k57a/7K+y2KkXRq0dau2PMY236DTaM0S7RuMQGFBOwSuN911101xrv11lvt0EMPjTSPSguglP1OGasUjPbMM8+YnlG/++67/Bz127/JJpuYBFx9+/a11q1bl7XHui+6UkFcX331lek3WyLut99+23MdCgLdaKONnEDQ3r17OwF4xbK0Rlogn8qFTN9//30na2uuiOlWW21lBx10kCO81SEHWSxZFUBJ5H7YYYd5kPXv399uvvnm0BjLFUD53Y9hBpU4stzn3zTsyW/t3dfw8ccf2zXXXGMPPfRQ3rblv2qP+NOf/uQc4FHsd9iv7w033NDZf5QtL0zx60NZlYcMGZJv/ttvvzm+vvZiHcDw5ZdfVv0ezO1JDz/8sLn3gVVWWcXJzCq71eEM7j2g0L51+IH+rVOnTmHQ1Po6BDASwJimEeM/4D9U0v6KZcUZOnSoc4BNOe8wkppvGAHU4sWLHbHW3XffXeM3Tb/jeneiw3v0vrBBgwaJTK2SforfM538HGWZ32CDDULNXz6TfKQ333zTU1/vHU899dRQfajSnXfe6XmG0b/dd999NQ51Ct1hQMVqCKD8bEq+mPw0HfrmVwrbuAVTP//8s+l5atSoUfbBBx84zfWMJPGgvoPoG4/+f5iSxrO1e16l7iUx0rUcc8wxpmci7Qvl+s7ltivF8IcffnC+Czz44IP22muvmZ7Jc0X+tuasTHR6N1vKH8i18bOToDUs5jck4WO4x67k/uMex2+dCn1bzUVZ/rRXaI+SkDZ34I7sXt8btBfpQLtWrVoFIQz8u/wo7Wt6t6LvGBpbB/3kSu4dkfZ9fS/R+6Kk9v3AyflUwH/AfyjHbmgDAQhAAAIQgAAEIAABCEAAAhCAAAQgAIG0CSCAirkC9VkAtWzZMidwTh9sckUBVy+++KK1bds2Jtng5qNHj3ZOQ3SXgw8+2BGM6INR2DJr1ixTVhl9CMyVtARQGv+RRx5xgkrDFr8sPWEyuCQlgErbDsJyCqqXtABK4ymI9OSTT64xtAJ1FSS9+uqrB03LCjMnqUG5IqTAwQoqSLyle0PBhrmi03B1z0cNeFYwirIq5Uq5Aqiw7dyXcvzxx9vtt9+e/6cwGaCefvpp54O5PpDmSpj7qpCx7g99tH7uueecfXGbbbZxPmTvu+++ppOKC0u1BVB+AsbOnTs7H4N14nHU4mev2qevu+66ol0hgIpKuXr1CWD0ss6SAOqBD563k5+4oaQxrLrKf4Pmfl3+W8l6N/U8xQ7dbPfqGZZrpFICii+++MIRAkhY5C7rrLOOPfbYY07ge9hSKQGUglqeeOIJ+/Of/2xz5swJOx3bdNNNTVlMd9ttt7IDNZMOxvrwww+dIEM9F4ctEiAMHDjQLrzwwqJZ/sL2laun390XXnjBESFHYapgpb/85S+hgy2jzqvc+gigapKrpgAqTXsqJoDq2bOnSQil5yN3EFwhqf/93/91bNqvJBGcWEoAleN22mmn2T//+c9Q5n/CCSfY8OHDE9sLvv76azv77LNNz8Zhint8BFD/4yArPCgmDMe6UIfn13RXEf74D5W2QP023HLLLZ5hmjVr5giKq5Epvdj1lRJA/fjjj3bppZfamDFjamS49etPgmi9Q4njK1TDT5GQ44ADDvAcjKY9QCIbHQgVphR7LtThZhIq+L03K+xX790kdtH79FyRAEt+Wps2bcJMI3KdagigLrnkEsdndJegDFDFBFDK1i6/zZ2tvfCiW7Ro4TDs0KFDUR5pPltrUno+HDFihPPtJ0zRO9ibbrrJOYDkkEMOcd6x50oYgXySPnfUuWueYd4bZFEAVY39x73+QQIovevQ95nZs2eHMRvnu9yVV15Z1rsFXbt+j84555wah+KVGlwHven9uPbUNIRQCKAQQIW6OagEAQhAAAIQgAAEIAABCEAAAhCAAAQgAIGMEUAAFXNB6rMASugKA9f1bzphsfBE8TCY9WFSp7jr9GZ9oNLHygEDBtgOO+xQo7k+uOlUzHvvvTf/N30UffbZZ53T6KMUvww7aQqgJC7RaXNhS6GwRO3CCDWSEkClaQdhGYWpVwkBlD4way11OmdhGTdunGPDQUWnnivTwmeffZavqnviySefNAV5RCkS+elUQZ3krvtLwSHt27e3wYMH+4qxFESgE+gVpJkrOqFQgckdO3YMPfT333/viH5effXVfJuwQibtAWPHjs230ymMr7zyium0yjDFT+ATRgDllxlJ16CPmGGEa7m5KSOSAj/0sTVXjj76aLvjjjt8g96rLYDSnBTcev3113v2UgmgunTpEgaxp45EAMoe4C7KJqWT+YsVBFCRMVetAQGMXtRZEUBN+OAFO+mJ0TXsoOEqDezIjl2sZ9ttbesW7Wy9xv/9jfh26ff25vxP7Ym5b9j4d5+1ZT6CqJt7nmqHbLZb1WwrN1BQBhkFYOl3IHcyb66dBATKSBJ2P66EAEoBTJp/qSCyIKAS7ShgqRzBaVLBWArQ0W/ARRddFDTdon+XKE3rocyscYp+s5V9RkGT5RQdgKCAOAX3pRE05DdnBFA1qVRLAJW2PRUTQEn05LevuUnp93fSpEmmbHhh7SqpDFCnnHKKsy/pXopadOK+DnnIBdBFba/68vPDCMT8+pYwVu8HdMK6+31EmADXcuaa1TYEMBLAmKZt4j/gP1Ta/nRYjd4duw+r0Zja6yUa0ju4NJ4DiwmglL1S7/6iCPtzDM8991wnK26UQ77Utpp+ip9IRwcZSBQdpvhlblK7oExH7r6VyUUHGOn9W67o3acyB4cRUIWZZ2GdSgug/ERdmoMOqdJzUrFMTX4CKAnvwvitykSjbyTFfOw0n611v+s9uA64kqAwStH9o4xi8jFfeumlfNMwz4dJ+Nzyt7UGF1xwQcnDD0pdk3xktffbC7ImgKrm/pNjVkwAJfFbuX6Fvrnoe0RYMafmonvk2GOPdTJ8lVt0j8teJEisZsF/wH+opr0xFgQgAAEIQAACEIAABCAAAQhAAAIQgAAEkiKAAComyfougHrjjTecYMelS5fmSW633XamU5cVDBm2SCiirDjuIFIFTkydOtUU5FpY/OqHETWE6Ud1qiWA8uMXJbuPn7hC86+2ACotOwhrX2HqVUIApXFfe+01R/zz3XffeaahbEDPPPOM81G/VNFHXn08U2Cxu4QVULnb/P3vf68RKBIk6tGHwv79+3vG1kdXBTkUC24qvB6JG5U5yh2gElYAVSiOiSp09Bs7zF7hJ/5abbXVTME2OoU3bPFjXkoQlIYAyo9ROdn0PvnkE+f3wH3avAStOmG1VKYWBFBhran69Qhg9DLPggDq9W8+tr3vv6CGMRy95V523k6H5EVPxaxFYqi/vDzB7vrH0zWqTDtshHX+ffuqGlqQAEpCAQX9Ff4GapLXXHON8/sYpiQtgHrzzTcdQfGiRYvCDF+yjvbHiRMnOqdSRylJBGPpd3nUqFGxxE+5Occ9eV8Zv/Tb88EHH0TB4FtXmXUk6IoaLBp7YJ8OEEDVhPLee+85IrXcs7ECxdy+pFpIcN+kSRNP4xtvvDF0AFoW7Mlv7RW8qEBfHQ5QqgQFoFYqA5Se8TU3tzA+6n2hPU3Ps+utt17Upo6voCzPmke5pV27do59KWg8V8IEuJY7XhbbEcBIAGOadon/gP9QafvTwT46VEbvMfyKsmgoi6KeK/V8Hfa9Vdx5+4kQ9B5MBwHF8RkkSNazbdhSbT9F2c51qIP7fV9QlqLctRQT+ejvevc3ZcoU22mnnQIvXd8OCt9bSkCgjD+VKpUWQElEIlGXnmnd5cQTT3Qy0xQrhXaoDO+6D3SYU6kSJL5P+9m62MEoUdZX1+i20zDPh3F9br3PUNY6HYIVt2jfu/rqq2v4uOpb/66i65OfUHiATMuWLT3CUL2T13eFwuf1uD5GtfefHFO/ddJhCDr4TZmYCnmEXYso2ceVEU9i1zgH5OTmJRGUvh2sueaaYacaux7+A/5DbCOiAwhAAAIQgAAEIAABCEAAAhCAAAQgAAEIpEAAAVRM6PVdAKUPOcrsocBNd7n00kvtvPPOC3Xqpj7OXHXVVc4HCXf54x//6JyYtv7669dYJX0k1YcMZUvKlajCiGLjqr9qCaD8ssxssskmznUHBcLqBEEFh0nsVFiqLYBKyw5i3r6e5pUSQMnOtB4SthUWfTBXgGHQiaTKuKQT4H/55Zd8FxJQKeBDGZzCFGWQ6t69u3388cee6joNUfMoVhSooRNrZ82ala8iIZBEjl27dg0cuti4YQVQfhnajjvuOLv55psDuX377beO8EoZr9wljABK9f2EQQpI1b4TJvuWHztlsNJ6brzxxr7s0hBA+WXo0uQkTBo6dGiogCEFIZ188sl29913e65L+7Q+qpeycQRQgbdRahUIYPSiz4IAaq/7htnsf33imdg1ew20AVv4ZwkpZjx3v/O0nf70GM+ft2m5iT3d/7Kq2luQAEqTUbBV37597dNPP/XMLUowSpICKIk3FFCpDI1+RScEH3744bbzzjs7wUkKxlHg4wMPPGAKEPQrCtifPHly4LOfu23cYCz19Y9//MM5gKBQjKFTv7V/6zevU6dO+SArXbOCzxSMs3DhwhqXGTOfrAAAIABJREFUogA7BddFDdRRoJWYSVAfhqmeO3V6tzK9FGOqbITKcFmtoNdiNw4CqOAtxS9gWAJ8PX+WU7JiT35rXxh4qftMQs42bdo4e4p8aj1LSQQkkWUUu0oiA5T8b4kQ3UGCW2yxhRNorj1Nwvbc/adn8dmzZ/tOUeIjvQuIWkoFt+rZWZlpZReah/bA559/3m6//XZ75513PEOVE+Aada5Zrk8AIwGMadon/gP+QzXsT8+MBxxwQKCgWO9t9t13X+vTp48pk7p+PypVwmRhWWWVVezQQw91fuP1m6v/n3u+1u+ZX2YbCRf0/k3vAINKGn6K3nvpvZs767my2ypbT1BGyGIin9x1KmvPqaeeWvKy9c5V760keMoVZU5RVvOgA6eCeJb6e6UFUBK1nH766TWmcN999zm8i5VCOyx8JtLzog4YyWUZlU+Ve7+qd51+flzaz9al7ncJHrUWus/DPqfm2FVaABV02Eju2VbvD/SuWM/fb7/9tmmN9W7ArwQJIv3eEUTxEeIIoNLYf3KM/K5b39UkSnK/6yjG/LbbbnMOPPMrYbPJ6fuO3yEOuTH1G6Rvfiq5tdY7Iq21n0CrXH+q3H0N/wH/oVzboR0EIAABCEAAAhCAAAQgAAEIQAACEIAABNIkgAAqJv36LoASPgV1SghReHK3PtTpY6WCKIsVfQxSkJcEDYUv+4My3AwbNswuv/xyT9cKzrr11lsDT3xX4JaC7i+88ELfqcURQEXJ4CTRgD7a68Owu+jEOH2ALDz5PFdH7XT9yn7gV6otgErTDmLewvnmlRJAaQA/IYz+XcEOEtlImFSqyF5POOGEGhkw9DFPH6iVda1U0QdMnXwq4Y27hM3WpkBnBRy6i07mV5Bm7qO53/jFxlXdsAKod99918m45M6gJW4KDhkwYEDRwOZ58+Y5AeqF4ieNHVYApUxz/fr1s6eeespzefo3BVeUCp7Rx1d9hBc7dwnKnlUogFLbUhmjCrmXKybSR1edmOs+DVWc//a3vzkBJw0aNChqYvqgLPGTAtELbURizq233rqkfZY7Z3enflnoFETbu3fvpLaIetkPAYzeZU9bADXmrSfsnGfv9Ezqb90GmrI/lVOUBeqMZ7wiqL92OcYGdqqZebOc/sO0CSOAUj/FguKVJVTZoUo9a6p9UgKoUqf6KhBt5MiRtsEGGxS9dAUGar/0Ew3o5HQF3oTNWhRXAOUXLKiJK0D0uuuuMwUuFit6DtVhBzfccIOnStDJ4X79lcryFYapAidlR4UnLes3TFkYu3TpEsYUK1YHAVQw2iQFUFmyJ7+1z9FQQLaeoxUIV1h00IdKKfF4nODE3Hil5qc6CtbTXqDncL/nAe0hCsiWH1/4HmDTTTe1xx57zPcgk2IWoXtZYtc5c+Z4qmhPlM8rkaTf86jmIR9H+0AxYWqYANdgS609NQhgJIAxTWvFf8B/qJb96T2q3gEX/gaVGl+/KRL06j2shP5JZogKEkDp91IC/TXWWMN3ihI/6T164QFjqqxDw/ROsFRJy0/R7/App5xiOrzIXcJkYPLLHuXuQ36JMmeWeibyE2Apc5K+KTRq1Khi5lhJAVQxwU+Y56tSdqhvHcoe5ec7/+c///Hllfaz9eLFix3BYKH/LF9v+PDhzvOf3/Uk9XwYx+eWuEzPtu7DzGSQ2gO0TtqHir1rlZhI+1vhc3GQIDItAVRa+0/uBve7bvfNH4a5bEzf4wr9Cflt+naz+eabF91PFixY4Ijw3OslG9V3S+3dpd6pf/75585BjMqe5S5h7vckNzj8B/yHJO2JviAAAQhAAAIQgAAEIAABCEAAAhCAAAQgUC0CCKBikkYAZU7AvF8GJ6GVyEEfeCVEcIt51EanS+tkaAW1FhadRj9hwoSSAa0vv/yy6ZS8wg9J+oCkYC2dcFdY9OFOJ0XrtEMFwxYr+rimk8eDMvP4ZXDSB/W//OUvdtBBB5ky5egjh7IUFPvYIaGTgmELi7IB6MOkPtw2bdrUlPFJIh2JDK6++mpTdhsVfVDRyaHuk6/TEEClZQcxb+F880oKoDSIRDQK1C4U+oUVIRXLpKS+JU7SyYCbbbaZJ0BRHwBlx2eccYZz6qG7hBVfqY3uGwU0uE9UzfWlj80S/bkzlunD+aRJk5w2hePm2oUVQCnIWuKtKVOm1FhqBUNccsklzkdI3Xca96OPPnJEOxIN5Vgri5zuP62xSlgBlOq+9tpr1qNHD48AK7e36T7TfuMOqhArBXxqjynMVlIqq13u4mbOnOkEa+eCX/XvOtFUH8f32GMP5zq0r0h85RdcVq6YqNQay0YVeLr99tt7AvNlXwrOueiii0wfbAuL9qkzzzwz8BYtd87ujhFABWIuqwIBjF5saQugOt852OZ+96/8pI7q2M2u7V46EC5o4Yc8dauNffeZfLW2zVva68eMCmqW2N/DCqBKBV5pf1IGlVIlKQFUsZO4Bw0a5OyFYcRLCtIcMmSIkxHKXXS/KVAvrHAzTjCWxvULFowSZFNsTZQZVsKosJmXnn32WUdsXPh8pOca/ZaGYapnhbPPPtvGjh3rYVpuRqrEDNzMgkQmcceKcqK3eywJV5R9yF0khJZfEraEvX+D+ktSAJUleyq29ro3tJfI7sstlRZA7b777s79VEoImZu7hIbag90iel3jww8/7PjqYYv858LMxgo41DzC9FMsW6DGRwAVdhXqRj2eX9NdR/jjP1TTAouJBMLOQc+ZevbW8+uuu+4aSzBTSngSNjOp3p8pQ5SEE+4SRtCTpp+ig5kK/bEwPoHe5+kAiVwpzFakDE56l6p3esWKvg3oG4L7HZrW4phjjglrBmXVq4QASu/99Yyuvv2ygcmO5EeWKsXsUMI/+Z9RM/Wm/WytOReK//Q+W4fp6Z1wUIn7fFiuzy3/VPfAM8+sfNeiucqm9b0rKDua6habe6nMQGkJoNLcf8SqlABK39f0jSJMFj0doqbfhEJhbdCe4ifmHDhwoPO9NMx7kWJrHZTxLcj+o/wdARQCqCj2Ql0IQAACEIAABCAAAQhAAAIQgAAEIAABCGSFAAKomCuBAOq/ABUEedppp5UMmlMAlYQ8CnCUEKEw0DG3FLlgRT8Bk3u5SgXsq54+cOyyyy72u9/9zhEPzZo1y/RxvHBc1ZOAQX/LFQkNJLjQfEuVJUuWOAIlvywzuXZBQo9i2YHCmqbEA7omiclyJQ0BVFp2EJZTUL1KC6D0MV4B0n6BpToRUB8wgz6Kyc569eplCxcu9L0cfQRWgL7+W9mLZJ9+RX8fNWqUI1AKGjPX/vvvv3dO3Sz8eJv7uwSOEuVIhJQT57nH1t/1ATEXHBl0X7jb6lR3ZZoqFDsGran+rkxV+tCpTBW57BBRBFDqQ4GdChLWnuNX1ltvPWcP0RrnRFaF9SRiUiCD9rdSxU9UWVi/1P4UR0ykNdZ16mTLYkX2JWFoKftSW9m0gtFLnXKZGyPOnHN9IIAKczdEr0MAo5dZmgKoZ+a9bQc/5M16+f7Am61l0+JZesKs+L9+WmKbjznJU3XiAedbt422CtM8dp0oAopiQSESmUt4KhFwsZKEAEoBiRK9Fj7zRc3cpDkWOyFZJ9Hr9PSgjFbqo9xgrBwjCYYl8HU/K0QVwLz//vuOuFu/H7nSoUMHmzp1qiP+DyrFAsMULKbnlDDip9wYxQJGFYyl55e0CgKoYPJJCaCyZk/F1j4JYV4lBVBRxULFAg6VCVpZRMMUv1PT1U6ZnRUIHrYUy5gQ9ZrCjpfVegQwEsCYpm3iP+A/VNv+9Puv3wsJafW/yy16T6ZnUB3wUyqja7H+iwlPoj7XPv30086BWm5hcdDzddp+ijKw6934/PnzQ/sEfs8Pyr6iQ5zc2TD1bn6nnXYquqyFIip9e1B2sDACk3JtRe2SEEBpjeWL/fOf/zQJKHQYhv63X9lmm21MQrNSmejVrpgdluMTpf1sXcyuhw4dasOGDQv9PjvO82G5PrcO01JGIPd7bB1mNXnyZCcLXdjiJwDbeuutnYMG9L67sKQhgEp7/xGDYv5I1ENmimW0U4am66+/vuiyKVNdoThRe5m+4YQt+h2TbbvLiSee6ByOWI2C/4D/UA07YwwIQAACEIAABCAAAQhAAAIQgAAEIAABCCRNAAFUTKIIoFYClDhAp/BLiFNM3BSEW4GfytzSsmXLoKrO34NEGUGdKChLwVm33XabJ1OJxn/xxRdDnQ5XGLxfOGYYsYWyYenESokfohRlV9FHfmW8kYAmV9ISQGn8NOwgCrNidSstgNK4CgqQjReusz5aTp8+3fQRM6jMmTPHCQQslcGsVB8KJpa9K2tUWPFTrr/FixebTjCUIChKUeajP//5zzZgwID8KYpRBFD6AKnTPY877rhIe4vuPZ2sKcGQ7q9yBVC6Vq2PuBcTn5XikTttslOnToHYFOihQIrbb7+9aN1S7OKKifTRWMKlG2+8MXCufhXEXHMXq7D2FXfOmgcCqLKWK7ARAYxeRGkKoM6fcbfdPHtqfkJHduxi13X3CpcCF7RIhdOeutnGv/ts/q8nbbOPXb7HgHK7i9QuigBKHStrqH5LCp8zJcK56667igqHkhBA+Z3qq+wkEo0qE2HUopPd+/btWyMoSmIuZdwLKuUGY+X69WMSRYClfjQHiaYkplLAjIIzd9ttN0e0HEbE5TeHMIK2Ymz8AkZ1MrgCkoKyugbxLvfvCKCCySUlgMqaPRVbe/lvw4cPDwZTokYlBVBhMjYUTq0w+Fh/D5OlINePX+YIZeLQc7w7i3QQNPkM8u112rq7IIAKIle3/s7za7rrCX/8h7QsUO8i9SyoQ4f03B6n6IAvCaHCPM/mxvF7npHgIeyzfa6fr7/+2nlvqP/OlRYtWti0adOc7DF+JW0/RQch6R2j5pgrevYuJV4qFE1JuKRndh0cpYMvcqWUoNrPH4rqz5RrJ35+bLl9BbWTz/nQQw/ZtttuG1TVVwAVZD/FOk372dpPRCRxovzvNm3aBLLIVYjzfFiuz633qrfccotnjjqUQyKXKH6pn7hI+5IOHJEorrCkIYBKe/8Rg2ICqHL8Cfkf+vbhLkEHxfjt//JHCrOXlTJa3W+HHHKI87uj70PKzi1hadBBaqFvhICKCKAQQCVlS/QDAQhAAAIQgAAEIAABCEAAAhCAAAQgAIFqEkAAFZM2AqiaAHUavE49e+qpp0LTVQYVnfSuF/1hMoa4O9ZHDomuSp3EVjiRHXfc0QnSzwWs6iO5Piq4T9i87777nGwoQUXj68OnhFvFigJ2e/fuXbIriUvOOeccR5wSVNZcc03no5l4KcCkUECQpgAqN/dq20EQs6C/V0MApTnIThQYUFgk0NFHtjABFjqFU3ZywQUXOFkkwpaDDz7YEcsFZVcr1Z+yqWmesvkwY2tMBaDoFNPdd9+9LAFUbj5vvvmmHXvssaHEX9ttt53DWh8Mla0orgBKc9D16pTR0aNHh0KuE4SVZWvEiBGmezZsUVCr7m1lvvIrpUSVSYiJtA9q7MGDB4dirTnqWo8++mgn2DWqfSUxZwRQYa0rWj0CGL280hRA9bj/Qpv1zZz8hMb1Psv23WS7aAtapPZjn8yyPz16df6v2/1+U3vysEsT6Tuok6gCKIlEdSquTrAuLNprFTDnV5IQQPkF+JcTxJSbn67lmGOOcURd7hJWNFBuMFZuLGVc6d69uyPOdpeLLrrI2f+jPo8HrbXf3/V7qt9Vd4nD1C+LTLkBf+Vcj18bBFDBJJMSQGXNnoqtvTKT6t6LUyopgNLzc5DfWjh3v0DBoJPSc30UO2l9zJgxzvNw1OKXmQ4BVFSKtbs+z6/prh/8vfzxH9KxRwlyXnnlFSdLikQ4flnKg2amAPR77703dDYov+cZZS7S737Tpk2Dhsv/vZxn/Cz4KX4ZUEr5NRJwSFSQKxIqjB071nnX6BZSlTrMwM/HC+tLhV6QIhWrJYCS+Elc9txzz1BT9rNDHQqlbDR6HopS0n629htfwhQJS8IeuJS7Xj9bCfN8WM79+N1335myROsddq5ovtoLdFBI1KL3HLq/dLiYDtbS+27ZwxprrFGjqzQEUFnYf4oJoHTohA6fiFJefvll5xtCLhOd2gbdQ/oGqsx97qJ7d+LEibbDDjtEGT61ugigEEClZnwMDAEIQAACEIAABCAAAQhAAAIQgAAEIACBGAQQQMWAp6YIoIoDnD9/vvOhWUKif/zjH54PzspC07ZtW+vRo4cdfvjhzmlmcQMtFy1a5AgeNN67777rnP6WKxJYbbnlls7HVX3EUDCkuyiriz5mKGAqVzQ3nbAYRpAiUYhOIJQIa+bMmZ6x1V8YQVJuXAlxxo0b53xo13x0iqmKTr/WB2EJKpTpQAxzJYsCqNzcqm0H5d7S1RJASbykYD7dG4VF637kkUeGvgTZhoQfsvknn3zSySyVsxd14rZ7fXxVVoWkisaRzSszk7IjLVmyxOlaQhjd28oAdOKJJ1rr1q2dfy8UqETJAOWes4IkZ8+ebQqKfPzxx+3zzz/P/1kngSpgU6f1brbZZvkP4kkJoHIDKfPco48+6mQbKdzbdGqtTuHUXhOHuexE+891113nXK97XTWPYqLKJMREuesU648//thZY51a/Mknn9TYVyVq01rvs88+kU7od69pEnNGAJXUne3thwBGL480Axjb3zzQFv28UvD6zvE3Wqs1ktnTv/pxkW1x2//mL3ad1de0j08aUxmjKug1qgBKzXUaujInKSOiuyjARL+tet4rLHEFUEuXLnVE8blMgrn+yw3Qz7X3CxQMm7GonGAsNxcF9OhEYmVeKSxbbLGFnXXWWY5wee21166ILRQTgMVh6ten9jEFv4YNGkz6Yv2EKprTvvvua+uuu27s4ZRF9IwzzjDZf5SiZ6jCgx6CTrYu7L+c+9dvjkkIoLJoT35rrwBoPbN37NgxynLVqFspAVSYQFC/icexJ/nweo788MMP813reVqccoF4UWD57dflXleUcbNUlwBGAhjTtEf8B/yHNO2v2Nh6bp41a5bzDknvNtwZhkrNV9m8J0+enH+vVaqu3/NM1Gcr9e+XTanU71hW/BQ/f0sHjek9Z6NGjWqgK8yQo/eHV155pRWKKZT1SuKC9ddfv0Yfhb5UNX/vqyGA0vtNMdG7zrDFzw7DitILfUW/wzqq5avpfaTEThKQuEs5Qn2113thCVQkbsmVMPZSjs+t7Mj6ppR7T67x9G5cwr4oaxl2zd31qi2Aysr+U0wAJeFfr169IqEs593RZ5995nyrc2fuyw0qn1uHuW211Va+e2GkyVWwMv4D/kMFzYuuIQABCEAAAhCAAAQgAAEIQAACEIAABCBQMQIIoGKiTVsAFXP6NIcABCAAAQhAAAK+BAhg9GJJUwC17rWH2fIVK/IT+nbIfdbg/62SiOX+tmK5rXftytO3V/l//88WDrk/kb6DOilXQKETw4844ghbvny5Z4guXbrYPffcU0OQWU4Qi7tjv2xJYQKmgq5fAlcF/kv0mis6bV6CHQlbSpVygrEK+3v22WetX79+NTi660lMrcMDJOrVadMS5CdRip2MrQytu+yyS9lDXH311Y5I2l0UCKgAvjSKn1AlCduJey1xBCu5scu9fwvnnoQAKov2lIRIqdg6J9F3En3k5hfHnvyCRMPug8X4FAZVZ+Gei3vPRmlPACMBjFHsJem6+A/4D0nbVCX603O0hBDyG3S4TeGBM+4xFdSuw2+CDsfye54pNxtR4TNWqd+xrPgpfr5JsUysfs9tOthJflFhJpWGDRs6h1wom5a7+AnFdGiYslIm5a+Usr1KCaByvpf61+951ExHSdlh2s/W5QqWoqxZmOfDcnzu5557zvGdJeLKlaAMQkntc9UWQGV5/wmzvn7cy3l3pLU+77zz7Kabbiq5lDqs7eCDD3b2uk022cRzuGFSNlBuP/gP+A/l2g7tIAABCEAAAhCAAAQgAAEIQAACEIAABCCQJgEEUDHpI4CKCZDmEIAABCAAAQhkkgABjN5lSVMAJYGShEq5smDwvdZwlQaJ2M2y5b/Z+qMOz/clYZUEVtUo5QoolO1l6NChdscdd9SY5ogRI2zQoEGefy8niMXdgU7y7datm+dE3w033NCeeeYZa9myZdmo5s2bZzoZXdkycyVsv+UEYxVOVMGeyvSkoM6wRadXH3jggU4GVwXtlJvB1U98EXYOUesNHz7czjzzzKjNEqmPACoYYxICqCzak9+cOnToYBJwxs3KmoR4KYk+cqsbRwClAHSJLLWv50rcINHRo0fbsGHD8v2VGwAZbL3ZrEEAIwGMaVom/gP+Q5r2V87Yeh5Whm09L3755Ze+Xcjn0PNvqZKU8ERjRBFAZclPKczepGvJCZvc7Ap9M7dQys8/uuyyy+zUU0/14Perd+655zoihGoUPz9Wme67du0aafiNN97Y9J/27dtbmzZtYou3/OywnMMg0n629htf2ZPkf5ebRamQTZjnw3J8bokqjzzySI8dlJMNLpIh/V/lagugsrL/lLNOxfiW++5ImQWVqfzTTz8NtXSrrLKK6dCHo48+2ske5ZflLlRHCVXCf8B/SMiU6AYCEIAABCAAAQhAAAIQgAAEIAABCEAAAlUlgAAqJm4EUDEB0hwCEIAABCAAgUwSIIDRuyxpCqD+55YT7Nul3+cn9PZxo631muslYjdf/PCtbXX7yoCy9Ro3s49OvDWRvoM6KVcApX4VbKMAkzlz5niGadasmXNK+JZbbpn/93KDWHId+LUPK1QqxSCOACGpIB9ln1Kg4J133hm0XDX+vuqqq1rv3r2dIM3OnTtHEkP5ZX2JPIGQDaoVcOY3HQRQwYuUhAAqi/bkt/ZJZSaIs3fkViSJPnJ9xRFAxWlbzLoK+wwT4BpsqbWnBgGMBDCmaa34D/gPadpfnLGXLl3qHAygrFCFRQch6N9LZYFKSwCVJT/FL/PNiSeeaFdeeaUHqfyOIUOG5P9NB0KMGzfOGjVqZFqHww47zGbMmJH/e58+fRxfRdmgcuXBBx+0Y489Nv//i2WKimMTpdr6+bFp+hy5uSbxXK2+0n62TvI5Ncem0O7CPB+W43P7rUG1bKPaAqis7D/lrFOx+zvOu6O5c+c6B8V88MEHkbcevW9UlnPta61atYrcPm4D/Af8h7g2RHsIQAACEIAABCAAAQhAAAIQgAAEIAABCKRBAAFUTOoIoGICpDkEIAABCEAAApkkQACjd1nSFEDtM+Eie+WrD/MTunO/061v+x0TsZvJH79ix0y5Jt/Xjq062NRDLk6k76BO4gig1LcyqShIZPnyldmx9O9dunRxghSbNGniTCFOEEux9nVFAKXrW7Fihb300kt2wQUX2OzZs4OWzffvm266qd1yyy22zTbbhGrvtyahGpZRqVoBZ35TQwAVvGBJBGpm0Z4QQPW3m2++OdAAEEAFIopcgQBGAhgjG02CDfAf8B8SNKeqd6VsUIMHD64hglprrbXsySeftNz+6jcxBFBmixYtsn322cc+/HCl36oMJw8//LA1b97cwaaMj8ccc4yTdStXlKlVGbhypTCT1EYbbWRPPfVUPkOKfJdTTjnFs06F41TaeOq6ACrtZ+tKCKDKEciXI6xBABU/U3bU9S9nnYrtEXHfHemAmbFjxzrCz4ULF5a1FSnj4MiRI02/PdUq+A/4D9WyNcaBAAQgAAEIQAACEIAABCAAAQhAAAIQgECSBBBAxaSJAComQJpDAAIQgAAEIJBJAgQwepclTQHU8OfH2+g3Hs1P6NDNdrebep6SiN2c/MQN9sAHz+f7OnXb3nbJ7kcm0ndQJ3EFUAqgGzp0qN1xxx01hhoxYoQNGjTI+fe4QSxZOdnYfZFJBvm4+/3qq6/s/vvvtzFjxtg333wTtISevysjlE7WVlaooJJ2UF3Q/JL6OwKoYJIIoIIZFdaIGhToN0ISfeT6jSNiitO2GLlyAlyjr0J2WxDASABjmtaJ/4D/UCn7kwBm8uTJ9uabb9qSJUtswYIFdtppp3mEM0mM/f7771vPnj3t++9XZt9Vv5MmTbLu3bsXHQIB1H8PVSgUJhVm2dG6ieO8efMcltozJJDac88982wLM0kVZndSH/vuu68nE3ChiCoJWyjVBwKo5Aj7HVaR5HNqbqaPPvqoHXnkyvccZICquYZRuWflPUmS70bivjvKUf3tt9+c3yu9q5owYYJJYBulbLbZZjZx4kRr3bp1lGZl18V/wH8o23hoCAEIQAACEIAABCAAAQhAAAIQgAAEIACBFAkggIoJHwFUTIA0hwAEIAABCEAgkwQIYPQuS5oCqOe/eNf2n3SpZ0JvHnu9tWm2fizb+ez7Bbb1Hf8VCeXKwwddaLu37hir37CN4wqgNM7XX39tffv29QTA6d+bNWtmU6ZMsS233DK2AEpjdOvWzRkrV5LIAPXuu+9ajx497Kefforcb5JBPsXW64cffrDp06fbgw8+aE8//bQtXbo0cGnd3EtVjhpcFThwRisggApemCQEUFm0JzJAhcsApYD2gw46yGMou+66qxMomMviF2xF3hqjR4+2YcOG5f8xTIBr1DGyXJ8ARgIY07RP/Af8h0rZn0T2Q4YM8XS/995727hx46xRo0aJDavn3cMOO8xmzJjh6XP8+PElRf5pCaCy5qcoQ68ELe4iNsr6pPLyyy/bfvvt52SCUlFw/7Rp02yDDTbIN/G7posvvji//oUCKT8RVWIGUaSjui6ASvvZ2m/8Fi1aOLaijGDllMJ7NMzzYTk+t55hBw4c6JlitTIS+803ynuLqOuelf2nnHUqZkNJCaDc/Usc+sUXXzgi3oceesgRRhVmMfebT2Fm83LsPmwb/Af8h7C2Qj0IQAACEIAABCAAAQhAAAIQgAAEIAABCGSJAAKomKuBAComQJpDAAKVLXIOAAAgAElEQVQQgAAEIJBJAgQwepclTQGUZrLz2LPsw0Vf5Cd1yGa72c09T41lOyc9MdomfPBCvo8O67S2l466OlafURonIYDSeAq0O+KII2oEkeyxxx6mYMW5c+dar169PAKeKAH2hSeVa8wwAVNBLAqD91Q/7LySDPIJmmfu74sXL7ZXX33VESboBO1ipxgfeOCBduutt5pOay9W/Jg2bdrUnnzySevYsToCvLDXHaceAqhgekkIoLJoTwigwgmg/IIMO3To4Ozr66yzTrAB+dS45JJLbOTIkfm/JLFflzWRlBoRwEgAY0qm5wyL/4D/UCn78xPM+olnkhjfz0dRdtRDDjmkaPdpCaCy5qcos5OEafPnz8+zkp92ww03OPtDIac+ffo4GWTdfsP/z967wN9Upv3/1yQNKSHhiXKcfmIq0olSDHKIyiGHpFCpRkoTDR1odBKZCXkKHUySEjkXIjlMykQ1Rc45dVAK1WA09P9fa569Z6/9vddep733Wnjfr9e8Zh77Pr7va611X9/n+tzX/v37pUuXLpbYJVFS66V/58OeG4LYzJEugIr6bG3ydYsWLWqdD88999wgWyZBzodBfG7Tu0r/LqFZlvVMmsuSbwFUXN4/QfbJaR9yIYBKH0uzQ23dulX070F//etfLUGUU9EMUvr3lVwX/Af8h1zbGP1DAAIQgAAEIAABCEAAAhCAAAQgAAEIQCAXBBBAhaSKACokQJpDAAIQgAAEIBBLAgQw2rclagHUXz9ZIHfNH2Ob1MOXXS+/P/eKQPbzvytny/2LXrS1/UvjHnLDWY0C9RekUbYEUHqDeN++fUWDQ9KL3hauAUctWrQILIAyBeHpOG6BkG5MTIGSpiBAUz/ZDPJxm6fpdw3aWbx4sfTs2VO++OILWxW9lVsDv8qUcc5Q5sTU7Xb9IHONsg0CKHf62RBAxdGeEEB5E0CZAidLlixpiSETgXjuVvTfGiZbQADlh+DhX5fza7R7CH/8h1xZ4Nq1a63Mqbt27bINke3gcPUrNFvRjBkzbOOoeEEvVHAqUQmg4uanmOaTEChpZsd0YdMjjzwit99e8FKPdJ4JsZt+06+++mqbYECz7QwdOtRRgJkLmzzSBVBRn601Y47u62uvvWbbvqD+d9DzYRCf25Tl2Yt/7GSn+u5r06aNKJNatWpJtWrV5He/+511cUr6hSP5FkDF5f0TZJ+ceOdDAJU+tmYefOaZZ+Shhx4qcKnP9ddfLyNHjszFa8zWJwIoBFA5NzIGgAAEIAABCEAAAhCAAAQgAAEIQAACEIBADggggAoJFQFUSIA0hwAEIAABCEAglgQIYLRvS9QCKJ1Nq9f+JH/bvto2sYcu7SI967T0ZUOjVsySBxaPt7W5uEINmXnNQF/9hK2cLQGUzuPLL7+Uq666StatW2eb1kknnSQPPPCADBgwILAASjtMvzFa/81LpiMnRvv27bOyVi1YsMBWRQVbvXv3dkUbJshHxUuffPKJfPDBB8n/6IAa6Hnqqae6jp1a4d1337W4HzhwIPnPXsUGuWCqQZV6g3K5cuWkdu3aVoBYq1atpGrVqr7Wla3KCKDcSWZDAJWrZzSMPSGA8iaAcgo0Dxrgaso84fWd5G6th0cNAhgJYIzSUvEf8B9yZX9OZ+d69erJq6++KsWLF8/K0OpTaAajbdv+m3nXS5bSqARQuToDhfFTNKNTqj+jIo1Zs2ZJxYoVbWwT/163bt0Ce5eeKTdRV7MApWb21XfO5MmTpXHjxlnZf6+dHOkCqFzZlZ+zdbodhfG/t2zZIs2aNbP+ZpAoXs6HQXzu7777zrp8Zc2aNcmx1E6nTZsmDRo08GpiyXqa9apTp062dk6imHwLoHJlJ37fP0H2yWkj/AqgVLz03nvvWf9R8duKFSukYcOG8vTTT/sSZarATQWhKuZMLV4zhPs2rLQG+A/4D2FtiPYQgAAEIAABCEAAAhCAAAQgAAEIQAACEIiCAAKokNQRQIUESHMIQAACEIAABGJJgABG+7bEQQC16tst0njiffKvgz/bJte2+sXSr+41UrXE/2S0pY27v5LBy16TKWv+Zqv360KFZX6nR6TmKRXzaovZFEDpxDU4SINlDh06ZFuHBjdp0KQGlSSK30CS9CA87UfFVXPmzJEaNWr45mYSDmUKAkwfIEyQj+mm5qDBg7t37y5wC7uXYDJdT9yY+t5EDw0QQLlDypYAKm72hADKmwBKLWTSpEnWLf+ppVGjRjJhwgTRQGc/ZcyYMVZGwNTi9Z3kZ5w41yWAkQDGKO0T/wH/IZf2p9me7rrrrgJD6AUCd955p69gc6d5msY477zzZOrUqRlFVlEKoOJ2BjIJCJRP5cqVLb8h4ZMlMkOdfPLJBbbDJETTfdZveup3PpEZyu8lDmHt9GgQQEVtV6tXr7ZES3v27EluV1D/O+j5MIjPrfatWZL1HJtagmQq04sCevToIVOmTLH15XRRQBQCqKjtRMEE2Send4BfAZQpO+EZZ5whs2fPzpgR2zT+smXLpGXLlqL7HvTvVkHfbfgP+A9BbYd2EIAABCAAAQhAAAIQgAAEIAABCEAAAhCIkgACqJD0EUCFBEhzCEAAAhCAAARiSYAARvu2xEEApTOatWG5XD9zmNFm2v6/i6VplXOldtmqUu6Ekladr3/aJR/u2ChzN62UKWvtwqdEJy+2ultaVrsg73aYbQGUBhv179/fum3XrfgVQP3www/SunVrK2NSatEgvmeffVYKFy7sNmTyd+3ruuuuk0WLFtnaeAmuTDQIG+Tz2GOPyeDBg0OvxRScWLZsWZk3b55UqlQpIxMnphroNm7cOF/Ch2ww9byBPioigHKHlS0BVNzsCQGUdwGU6VZ+PYNoEHqbNm3cjej/amzdutXK+KZZoFILAijPCI+Iipxfo91G+OM/5NICv/32W+s9/9lnnxUYRsUxvXr1kkKFCgWegmbu0PN+quBCO9OMHCpCyFSiFEAdDn7KlVdeKTVr1hT1QRJFL64YNWqUUbhmyhBZv359q+mSJUs89RHYEDw0PBoEUFGfrZ3EP379b83mphmLN27c6Pt8GNTnnj9/vrRr1852AYueR2fOnCnq83stJjGOiv30EhbNqJZeohBAxeH9E3SfTPvgVwDltH4V3XXo0MHrVlv1TNm+9N2p2dD0spxcFgRQCKByaV/0DQEIQAACEIAABCAAAQhAAAIQgAAEIACBXBFAABWSLAKokABpDgEIQAACEIBALAkQwGjflrgIoHRWKoLq8eYI2f9veyYov4ZU5NjCMqb5HZGIn3Su2RZAaZ+ZAiNT+fgVQGlbp1vnu3fvLkOGDPEkgtq7d6/07t1bXn311QLb5SdIJmyQz/Lly+WKK66QAwcOJOdxzDHHyHPPPWcFfjo9/6mTVsHZ8OHDZeDAgba1+GGrHEwBpd26dbMCJL1kf/n555+lT58+lmgqvfhh6vf58VIfAZQ7JVPAsP6b2oDfEid7QgDlXQCl+2wSZeot/5pxo06dOq6msGvXLrn++utl8eLFBeoigHLFd0RV4Pwa7XbCH/8h1xb4+uuvi569UzO7JsZUcdQjjzxiFAZkmtfBgwdF+73jjjtEz+qp5cwzz7REC6ecckrGpUUpgIqbn6LzGTRokAwb9t9LOzTLk/5n3bp1SY5u572nnnpK7rvvvmR9fb+k77v6Z23bts212RXo/2gQQOmioz5bL1y40BLDp2d47tevn+X/uV1C4nRJhq7Ny/kwqM9taqdjVq1aVaZPny6aucytOM09UyYp07glS5aUuXPnSkLgkmlck/9SoUIFWbBggZQrV86xadR/Jwm6T6YF+RVAOfkxuteTJ0+WKlWquG219bvTfqu4V/9+lOuCAAoBVK5tjP4hAAEIQAACEIAABCAAAQhAAAIQgAAEIJALAgigQlJFABUSIM0hAAEIQAACEIglAQIY7dsSJwGUzmz1zq3S/51xsmTbqkD2U/+0mvJYg65So/Tpgdpno1EuBFA6L6dAqdQ5+xHpJNplCqBq0aKFFeSnNzI7lTVr1shtt90mK1euLFClYcOGMmHCBClWrJgntGGDfFQ0dNNNN8m0adNs46kIasCAAZY4LZP4SANFVVx07733FghI+8tf/mIFpnopug69/V33LL2ce+65Vjav6tWrO3b1448/St++fWXixImhmXqZr986CKDciZkChi+77DJ56aWXpHjx4u4dpNSIkz0hgPIngNJscno7f2pgtG6tBqeOGDHCCn51yuqh71Z9n33yySdGe/ES4OrL0GJemQBGAhijNFH8B/yHXNtfJuF7YuzGjRtb50MV0GYSSOjZXsVNmuHp888/LzB1PRfr+VzP+W4lagFUnPwUZbVs2TJp2bKlaBYfU/HybXbrI1MmHLf9Cvv70SKAivpsnel579Spk/Xsnnjiicbt1MygN954o+jFH0FtMIzP7fQ3ifLly8szzzwjmtHM6ZvpdLZVEeHs2bNFhZmm4iS8UhHNnXfe6XrJSVABVNTvnzD7lM4xiABq06ZN0rx5c1F+qcXLXmt9vchBBbgzZsywtXfb77DvsdT2+A/4D9m0J/qCAAQgAAEIQAACEIAABCAAAQhAAAIQgEC+CCCACkkaAVRIgDSHAAQgAAEIQCCWBAhgtG9L3ARQidlNWLVQRn/4pnz67RZPdvTbUyrKLbWbS+eaDT3Vz2WlXAmg9Gbw/v37W+IZpxJEAKV9bdiwwcqQpAFVptKgQQO59tprpV69elbApQbjvP/++9bt2e+8846xjZ+boBMdZCPI5x//+IcVmLhnz54C8ypdurS0a9dONIC0Zs2aogGgevO2BmMtWrTIEqfs3LmzQLsgwpVt27ZZwoeNGzca+Zx11lnStWtXi2mpUqWseaxatUqmTJlicU2/EVw70cwxs2bNkrPPPjuXJuzaNwIoV0Ty5ptvSseOHY022KRJE/n1r39t/aYCF7UFtxIXe0IA5U8Apfv6xhtvWIJI0zNduXJl6dKlixVcqO8BDYh999135eWXX3Z8tyZsxUuQtZtdHU6/E8BIAGOU9or/gP+QD/vTYHvNFDl//nzX4fRMe+GFF9oyOH366afWmX737t0Z23sVDWgnUQug4uSn6Fy+++47SzimvoOp1K5d27qIoUSJEo574NbHlVdeKS+88IIce+yxrnaQ7QpHiwBKuUV9ts40vvrbenZU/1wvzdAz5Mcff2xdjqGZljIVL+fDMD63U7bkxJzSfVw9265YsULGjx/v+G7zctGIyTZ1TB0vkVVVn7s//OEPls+cWoIKoKJ+/4TZp3QbCSKA0j5Gjhwp999/v9HklL3+bUVFbyqK0qJz1rFUhKu2avJ//HyDwr7j8B/wH8LaEO0hAAEIQAACEIAABCAAAQhAAAIQgAAEIBAFAQRQIakjgAoJkOYQgAAEIAABCMSSAAGM9m2JqwAqMctlX3wm8zd/LCu+Wi8bd38lu/b/ZP1UssgJUrXE/0id//mNNK50jtQtb74tOAojzJUAStfy7bffSqtWreSzzz4zLi2oAEo7+/DDD6Vt27ZWYF/YUqlSJZk0aZIkAk689petIB+9ZfiGG24wBtx4nUuiXtC1aHvN3NKhQwf54osv/A5boL4Gcr344ouiYrSoCwIo9x1Yu3atNG3a1Lr5OlPRwGINdvZS4mBPCKD8C6A0UPSpp55yDB70sve1atWSf/3rX7Z3v5cAVy99Hy51CGAkgDFKW8V/wH/Il/3t3btX+vTpY2VoynZR4f/jjz8uN998s2vGlMTYcRBAxcVP0XnoN71nz56O+3PLLbfIkCFDMm6dZo/Ss196VpREo7Fjx0r79u2zvf2e+juaBFBx8NXUX9C93rx5s6f9Sa+kz7RmTdJLNBLFy/kwrM+toiYVsag4Jmzp16+f9c7LlNVOx1BRYO/evTMOV7JkSZk7d26Bv0GEEUBF+f4Ju0+psIIKoLxkJ/RjA/q3Ef2uqJ3mo+A/4D/kw84YAwIQgAAEIAABCEAAAhCAAAQgAAEIQAAC2SaAACokUQRQIQHSHAIQgAAEIACBWBIggNG+LXEXQMXSiFwmlUsBlA69cOFCadOmjVHcE0YApX1rBqgbb7xRli9fHhi9CrSGDRsmZcuW9d1HtoJ8NDjxlVdekV69elkZVYIWvcVdRUenn3560C6ywvSMM86wslP5FZQFnrRLQwRQ7mQ1uLVv377y/PPPZ6zsJVA2tYNsPKNh7AkBlH8BlO6fvpOee+450SBPv+8kzUCnN+PfcccdsnTp0qQ5eAlwdbfUw6cGAYwEMEZprfgP+A/5tD/9ZkydOtU6R5gykwaZi377R48eLeeee66v5nERQMXBT0mA08yOnTp1MnLU87r6Qm7FSczhJOBw6y9bvx9tAqhs2VWYs3WYs/3DDz8s6nM8+OCDvs6H2fC5Dx48KCrW0+xAfs+2OlkVPOn8VZBZqFAhVxP+8ssvrezK69atc6yr32rNwJZ+YUhYAVS27MTv30mysU8JWEEFUNo+W8JcFY8+8MADUrRoUdf9zlYF/Af8h2zZEv1AAAIQgAAEIAABCEAAAhCAAAQgAAEIQCCfBBBAhaSNACokQJpDAAIQgAAEIBBLAgQw2rcFAVT2zTTXAigNiuzfv788/fTTBSYfVgClHWowk95IrsFM27dv9wxIAyo1iKlevXqeb5VP7zybQT7atwZKKSsNhPJTSpcubQWStWvXLisBOgmmelP2559/7nkqGhyk8+/Ro0dW5uF5YJeKCKC8kfzhhx+sG/7nz5/v2ODyyy+X8ePHS5EiRbx1mvKMRmFPCKCCCaASm7tmzRq5/fbb5e9//7vrfmtgqL6HVSR36NAhK0MAAiiRr776ypXdkViB82u0uwp//IcoLHDfvn3WGVYvFli/fn2gKej5XMW3jRs39iQySB8kTgKoqP2UBBvN1qPntx07dthw+REvmcQI2lmQc2Egw3BodDQKoFLtKoqztY6vz7peuvHQQw/Jjz/+6LqllStXlhEjRkj9+vVl+PDhMnDgwGQbLwL5bPrc+m5SbjNnznSdd6JCw4YNZfDgwVK9enXPbbSil4zVpuy62RBARfH+yeY+hRFA6dr1b1BLliyRu+++O6MIzbSh559/vrXfderUCfx3Il+GklIZARQCqKC2QzsIQAACEIAABCAAAQhAAAIQgAAEIAABCERJAAFUSPoIoEICpDkEIAABCEAAArEkQACjfVsQQGXfTHMtgNIZf/vtt9bt4p999pltAdkQQCU6VNHOhg0b5NVXX5W5c+fKpk2brNt/E6VEiRJyzjnnSJMmTayMVOXLlw8NM5tBPqmT+f777+Wtt96y/vP+++9bwi4VFCSKBopVqVJFmjZtKh06dJBq1aoFChJ1A6CBQxs3bpRZs2ZZQWLKd/fu3clmKnioVKmSXHzxxdYN1xrUpv8Wt4IAyvuO6HOkAijNurBs2TLbM6S9aJYxDW7W58lvicKeEECFE0DpHuu+bdu2zcrqNnv2bFm7dm3y5nx93vW9quJLfReVKlXKMgvTu9FPoLVf24pjfQIYCWCM0i7xH/AforQ/HVvPsnqG1TPFe++9Z2WG0m9yatFviJ7HNdhcz+cqMihTpkyoqcdNABWln5IYWzPuqMBdL4xILX78sO+++05atGghKoxOLSbxRqgN9Nn4aBVAJTBFcbZO3SLNpKQiE70cYfHixbYMcHpBx6WXXio33HCD5SMmsialP6P5FkAl5q/vKPVxJ0+eLKtWrbLNXedUo0YNufrqq0P/3UAFYuPGjZOJEydafwtJ9el1LirQGTBggM3ysyWAyvf7J5t/GwkrgDI9I2+//XaBvdZ6aqs1a9a0/JlmzZqF/g75fI3ZquM/4D+EsR/aQgACEIAABCAAAQhAAAIQgAAEIAABCEAgKgIIoEKSRwAVEiDNIQABCEAAAhCIJQECGO3bggAqlmbKpCAAAQhAAAJJAj/99JMVRKgiukSpUKGCLFiwQMqVK3dUkCKAkQDGKA0d/wH/IUr7Y2wIQAACEIAABPwTwH/Af/BvNbSAAAQgAAEIQAACEIAABCAAAQhAAAIQgED0BBBAhdwDBFAhAdIcAhCAAAQgAIFYEiCA0b4tCKBiaaZMCgIQgAAEIJAk8OWXX0qjRo1E/ztR/GSaOBJQEsBIAGOUdoz/gP8Qpf0xNgQgAAEIQAAC/gngP+A/+LcaWkAAAhCAAAQgAAEIQAACEIAABCAAAQhAIHoCCKBC7gECqJAAaQ4BCEAAAhCAQCwJEMBo3xYEULE0UyYFAQhAAAKHOYE333xTbr31VtFMTbVr15ZatWpJ/fr1JRGI52d58+fPtzJA/fLLL8lmnTt3llGjRonTucZP/4dDXQIYCWCM0k7xH/AforQ/xoYABCAAAQhAwD8B/Af8B/9WQwsIQAACEIAABCAAAQhAAAIQgAAEIAABCERPAAFUyD1AABUSIM0hAAEIQAACEIglAQIY7duCACqWZsqkIAABCEDgMCegAqiOHTvaVnHLLbfIkCFDfK1s37590rVrV5kzZ46t3ZNPPindunXz1dfhXJkARgIYo7Rf/Af8hyjtj7EhAAEIQAACEPBPAP8B/8G/1dACAhCAAAQgAAEIQAACEIAABCAAAQhAAALRE0AAFXIPEECFBEhzCEAAAhCAAARiSYAARvu2IICKpZkyKQhAAAIQOMwJfPrpp9K0aVP56aefkispV66cqDCqSpUqnlanGZ+GDx8uAwcOtNU/9dRTLUFUxYoVPfVzJFQigJEAxijtGP8B/yFK+2NsCEAAAhCAAAT8E8B/wH/wbzW0gAAEIAABCEAAAhCAAAQgAAEIQAACEIBA9AQQQIXcAwRQIQHSHAIQgAAEIACBWBIggNG+LQigYmmmTAoCEIAABA5zAv/85z+lffv2snTpUttKzjrrLHn22WelevXqGVe4d+9eefTRR2XkyJEF6t12223y2GOPidOZ5jBHZ5w+AYwEMEZp1/gP+A9R2h9jQwACEIAABCDgnwD+A/6Df6uhBQQgAAEIQAACEIAABCAAAQhAAAIQgAAEoieAACrkHiCACgmQ5hCAAAQgAAEIxJIAAYz2bUEAFUszZVIQgAAEIHAEEHj11VelR48expXUrl1brrvuOqlXr56UKlXKqqOiqY8++kjmz58vU6dOlX379hVoe+aZZ8rMmTPllFNOOQIIeV8CAYwEMHq3luzXxH/Af8i+VdEjBCAAAQhAAAK5JID/gP+QS/uibwhAAAIQgAAEIAABCEAAAhCAAAQgAAEI5IoAAqiQZBFAhQRIcwhAAAIQgAAEYkmAAEb7tiCAiqWZMikIQAACEDgCCPz888/Sp08fGTduXFZWU6lSJZk0aZIkgvmy0ulh0gkBjAQwRmmq+A/4D1HaH2NDAAIQgAAEIOCfAP4D/oN/q6EFBCAAAQhAAAIQgAAEIAABCEAAAhCAAASiJ4AAKuQeIIAKCZDmEIAABCAAAQjEkgABjPZtQQAVSzNlUhCAAAQgcIQQ0CxOjz76qIwYMSLUii677DIZO3aslC1bNlQ/h2tjAhgJYIzSdvEf8B+itD/GhgAEIAABCEDAPwH8B/wH/1ZDCwhAAAIQgAAEIAABCEAAAhCAAAQgAAEIRE8AAVTIPUAAFRIgzSEAAQhAAAIQiCUBAhjt24IAKpZmyqQgAAEIQOAIIvDLL7/IihUrpF+/fvL3v//d18oqV64sAwcOlCuvvFIKFSrkq+2RVJkARgIYo7Rn/Af8hyjtj7EhAAEIQAACEPBPAP8B/8G/1dACAhCAAAQgAAEIQAACEIAABCAAAQhAAALRE0AAFXIPEECFBEhzCEAAAhCAAARiSYAARvu2IICKpZkyKQhAAAIQOEIJfPHFFzJv3jyZOnWqrF27Vr7++mvbSkuXLi2VKlWSVq1aScuWLaVq1aridHY5QhEZl0UAIwGMUdo7/gP+Q5T2x9gQgAAEIAABCPgngP+A/+DfamgBAQhAAAIQgAAEIAABCEAAAhCAAAQgAIHoCSCACrkHCKBCAqQ5BCAAAQhAAAKxJEAAo31bEEDF0kyZFAQgAAEIQAACKQQIYCSAMcoHAv8B/yFK+2NsCEAAAhCAAAT8E8B/wH/wbzW0gAAEIAABCEAAAhCAAAQgAAEIQAACEIBA9AQQQIXcAwRQIQHSHAIQgAAEIACBWBIggNG+LQigYmmmTAoCEIAABCAAgRQCBDASwBjlA4H/gP8Qpf0xNgQgAAEIQAAC/gngP+A/+LcaWkAAAhCAAAQgAAEIQAACEIAABCAAAQhAIHoCCKBC7gECqJAAaQ4BCEAAAhCAQCwJEMBo3xYEULE0UyYFAQhAAAIQgEAKAQIYCWCM8oHAf8B/iNL+GBsCEIAABCAAAf8E8B/wH/xbDS0gAAEIQAACEIAABCAAAQhAAAIQgAAEIBA9AQRQIfcAAVRIgDSHAAQgAAEIQCCWBAhgtG8LAqhYmimTggAEIAABCEAghQABjAQwRvlA4D/gP0Rpf4wNAQhAAAIQgIB/AvgP+A/+rYYWEIAABCAAAQhAAAIQgAAEIAABCEAAAhCIngACqJB7gAAqJECaQwACEIAABCAQSwIEMNq3BQFULM2USUEAAhCAAAQgkEKAAEYCGKN8IPAf8B+itD/GhgAEIAABCEDAPwH8B/wH/1ZDCwhAAAIQgAAEIAABCEAAAhCAAAQgAAEIRE8AAVTIPUAAFRIgzSEAAQhAAAIQiCUBAhjt24IAKpZmyqQgAAEIQAACEEghQAAjAYxRPhD4D/gPUdofY0MAAhCAAAQg4J8A/gP+g3+roQUEIAABCEAAAhCAAAQgAAEIQAACEIAABKIngAAq5B4ggAoJkOYQgAAEIAABCMSSAAGM9m1BABVLM2VSEIAABCAAAQikECCAkQDGKB8I/Af8hyjtj7EhAAEIQAACEPBPAP8B/8G/1dACAjjMLrUAACAASURBVBCAAAQgAAEIQAACEIAABCAAAQhAAALRE0AAFXIPEECFBEhzCEAAAhCAAARiSYAARvu2IICKpZkyKQhAAAIQgAAEUggQwEgAY5QPBP4D/kOU9sfYEIAABCAAAQj4J4D/gP/g32poAQEIQAACEIAABCAAAQhAAAIQgAAEIACB6AkggAq5BwigQgKkOQQgAAEIQAACsSRAAKN9WxBAxdJMmRQEIAABCEAAAikECGAkgDHKBwL/Af8hSvs7ePCgbNiwQd588015++23Ze3atfL111/bpnT88cdL+fLl5aKLLpL69etLw4YNpUyZMlFOm7EhAAEIQAACkRLAf8B/iNQAGRwCEIAABCAAAQhAAAIQgAAEIAABCEAAAgEJIIAKCC7RDAFUSIA0hwAEIAABCEAglgQIYLRvCwKo6Mz0hx9+kNatW8sHH3xgm8Rxxx0ns2fPlgsuuCC6yUU08pNPPikDBw60jf6nP/1JevfuHWhG69evl2effVbmzZsnmzdvlkOHDln9HHPMMVKuXDmpXbu2dOvWTZo0aRKofxrlj8BHH30kzZs3l71792Zt0MKFC1vBwdWqVbMChps2bSo1a9aUIkWKZG0MOoLAkUBAA+0bNWok27dvTy6nQoUKsmDBAutdmo9CACMBjPmwM6cx8B/wH6Kwvx9//FGee+45GTlypOzcudP3FCpXriwPPPCAXHnllaJnHq9FhVYdO3a0Ve/UqZM888wzXrug3mFAYMqUKdK9e/cCM23btq2MGTNGjj322MNgFUwRAhCAgDMB/Af8B54PCEAAAhCAAAQgAAEIQAACEIAABCAAAQgcjgQQQIXcNQRQIQHSHAIQgAAEIACBWBIggNG+LQigojPT+fPnS7t27eSXX34pMImbb75Zhg4dKk72Gt2svY385ZdfyogRI+QPf/iDr9vnsyWAUpHMgw8+KKNHj3ad8CuvvGIJayjOBDTzwNSpU+Wnn36Srl27RoIqFwIo00JUHKfPnwYMn3jiiZGslUEhEDcCCKCi3xHOr9HuAfzxH/JpgYlzl14AoCKosEWFUHou18xQXnwLBFBhice//b59+6Rz586WkDm9nHTSSTJnzhypUaNG/BfCDCEAAQhkIIAACgEUDwgEIAABCEAAAhCAAAQgAAEIQAACEIAABA5HAgigQu4aAqiQAGkOAQhAAAIQgEAsCRDAaN8WBFDRmKmKnvr27Stjx441TuDUU0+1As8qVqwYzQQDjqrBdCo6evjhh6Vs2bK+s4NkQwD1888/S58+fWTcuHGuqzj++ONFgzxr1arlWvdorbBmzRq57bbbZOXKlRImG1dYfvkSQCXmefLJJ1s2dOmll4adOu0hcNgTQAAV/RZyfo12D+CP/5AvC9Rz7D333CPPP/981ofUc1yvXr2kUKFCGftGAJV19LHrcPXq1dKsWTPZs2ePcW79+vWT/v37x27eTAgCEICAHwIIoBBA+bEX6kIAAhCAAAQgAAEIQAACEIAABCAAAQhAIC4EEECF3AkEUCEB0hwCEIAABCAAgVgSIIDRvi0IoKIx0y1btlhBZ5opyaloBqgePXpEM0Gfo6qga8mSJXLHHXfI559/brWuUKFCJAKoKVOmSPfu3T2tIMgcPXV8BFTSjAODBg2SMWPGJFdzNAmgdNF6A75mvqpTp84RsKMsAQLBCSCACs4uWy05v2aLZLB+4I//EMxy/LXyIuLXTJV6ftWziZ5TEuXTTz+VDRs2yO7duzMOqme5O++8M2MmKARQ/vbtcKz92GOPyeDBgx2nfsYZZ8js2bN9ZfI9HDkwZwhA4MgmgAAKAdSRbeGsDgIQgAAEIAABCEAAAhCAAAQgAAEIQOBIJYAAKuTOIoAKCZDmEIAABCAAAQjEkgABjPZtQQAVjZm+8MIL0rt37+TgRYsWlSJFisiuXbuS/3beeedZ4ovixYtHM0kfo/7zn/+U9u3by9KlS5OtgoiLwmaA2r9/v3Tp0kXmzZtXYPaFCxeWevXqSeXKla3fvv32W/n1r38to0aNEs0ERbETMAW/xk0Ape/zK664QkqXLu17+/TG+xUrVsj27dvl0KFDju01AHT69OmiWdkoEDhaCSCAin7nOb9Guwfwx3/IhwW+8cYb0rlzZ+O5pGPHjnLXXXeJBnM72aPO8YcffpCZM2fKo48+ap1x0osKqF5//XVp2LCh45IQQOVjt6Mb47vvvpMWLVqIZnlNlEqVKsnmzZttk9IsZG3bto1uoowMAQhAICQBBFAIoEKaEM0hAAEIQAACEIAABCAAAQhAAAIQgAAEIBAJAQRQIbEjgAoJkOYQgAAEIAABCMSSAAGM9m1BAJV/M923b58V3LhgwYLk4JdffrlUq1ZN/vd//zf5b2qrkydPlsaNG+d/kj5HjIsA6ptvvpEmTZoUCOC7/vrrZciQIaJCM4o3AoeDAEqFazrPWrVqeVuUoZZmW1AhVP/+/WXlypXGfm677TbRm/IzBRwHngANIXAYEEAAFf0mcX6Ndg/gj/+Qawv8/vvvLbFJ+lnk5JNPlldeeUUuuOACX1NQf+Ohhx6yhP7pxe2SBQRQvlAfdpXnz58v7dq1E83gq0Xfb3/+85+tjFA7duxIrqdRo0YyYcIE/KfDboeZMAQgkCCAAAoBFE8DBCAAAQhAAAIQgAAEIAABCEAAAhCAAAQORwIIoELuGgKokABpDgEIQAACEIBALAkQwGjfFgRQ+TfT5cuXW1lrDhw4kBz87rvvlksvvVSuvvrqZDCa/qiBkGPGjJFjjz02/xP1MWK2BFA+hjRW1ZvLVUyWGrxXtmxZKyOU3mxO8U7gaBFAJYgcPHhQhg8fLprlKr1o9qc5c+ZIxYoVvQOkJgSOIAIIoKLfTM6v0e4B/PEfcm2Bmv2pU6dOtmFOOukkKxtsnTp1Ag2vIu8+ffrIuHHjCrTPlN0HAVQg3IdFo3//+9/So0cPmTJlSnK+6ivNmDFDHnjgAVsW3eOOO05mz57tW3x3WIBgkhCAwFFBAAEUAqijwtBZJAQgAAEIQAACEIAABCAAAQhAAAIQgMARRwABVMgtRQAVEiDNIQABCEAAAhCIJQECGO3bggAq/2Y6aNAgGTZsWHJgtclp06bJWWedJS1atJA1a9Ykf9PARxVe1KhRI/8T9TFiXARQH330kTRv3lz27t2bnP0ll1wikyZNkmLFivlYEVWPNgGU7nimQOEnn3xSunXrhmFA4KgkgAAq+m3n/BrtHsAf/yHXFtirVy958cUXbcPcfPPNMnTo0FAZKJ0yS2W6ZAEBVK53O7r+TZdF6OUR48ePl4kTJ0rv3r2zboPRrZaRIQCBo50AAigEUEf7M8D6IQABCEAAAhCAAAQgAAEIQAACEIAABA5PAgigQu4bAqiQAGkOAQhAAAIQgEAsCRDAaN+Ww0kA9e9DB2X3/n9aCyhRpJgce0yhWNpYpkl98803VvandevWJauddtpp1m3bmmXmnnvukdGjR9u66Nevn/Tv3z/Wa0UAFevtCTS5o1EApaA2bdpkiehU8JFarrnmGhk7dmyoIORAG0EjCMSAAAKo6DeB82u0ewB//IdcWqDpHJ24IKFBgwahh9Zssn379rX1o5lR33rrLSlTpkyB/hFAhUYe2w5MtqDZT1X4tHbtWmnatKns2rUrOX+yoMZ2K5kYBCDggQACKARQHsyEKhCAAAQgAAEIQAACEIAABCAAAQhAAAIQiB0BBFAhtwQBVEiANIcABCAAAQhAIJYECGC0b0ucBVCHfjkkU9b8TeZv/kg++Hq9fL57h23ylUuUlfPK/UYaV6olbatfLMf86phY2lzqpKZMmSLdu3e3zfPKK6+UF154QY499lh555135Oqrr5ZffvklWeeMM86Q2bNnGwMU47JgBFBx2YnszeNoFUD9+9//tjI9zZgxwwaTTGLZsy16OvwIIICKfs84v0a7B/DHf8ilBZresccff7zoWaxWrVqhhzYJW0444QSZO3eu/Pa3vy3QPwKo0Mhj2cEPP/wgrVu3lg8++CA5P/U/Z82aJXXr1pX9+/dLly5drIs5UotmIevRo0cs18SkIAABCGQigAAKARRPCAQgAAEIQAACEIAABCAAAQhAAAIQgAAEDkcCCKBC7hoCqJAAaQ4BCEAAAhCAQCwJEMBo35Y4CqB+kV9k6HtTZPSHb8qu/T95sqOSRU6QW2o3l74XtZVfifn/ye+poxxWUmGFBo+pCCq1aFaZ9u3bW/+0e/duSwD14Ycf2uo8//zz0rZt2xzOLlzXCKDC8Ytj66NVAKV7MWzYMBk0aJBtWzJlSojj/jEnCGSTAAKobNIM1hfn12DcstUK/vgP2bIlUz+aIbZJkyayefPm5M+pwpSwY3/33XfSokUL2bp1q5QsWVIKFy4sF198sWiW2dNPP71A9wigwhKPZ/vly5dbmYgPHDiQnGDt2rVl2rRpUqJECevfJk2aJDfffLNtAeedd55MnTpVihcvHs+FMSsIQAACDgQQQCGA4uGAAAQgAAEIQAACEIAABCAAAQhAAAIQgMDhSAABVMhdQwAVEiDNIQABCEAAAhCIJQECGO3bEjcB1NtbPpZ+C1+QDbu+CmQ/1Ur+jwxu2E1+V/GcQO1z2Wj16tXSrFkz2bNnT3KYsmXLWrdsq7giUR577DEZPHiwbSqpWaLCzDE9oLFChQqyYMECKVeunBw8eFDmz58vf/7zn0UD5A4dOmQFSJ5zzjlyww03SMuWLaVUqVLJ4Z988kkZOHCgr+mkjmdqaOrzT3/6k/Tu3ds4TpA5JDrK1K9pMM3KtW3bNouXBgGuX79eVBSgnBJFeZUvX17OP/98i9fvfve7nAQL6g3ub7/9tiWm073SeaTOQQN9mjZtKtdee61UrVpVnN57qes0CRy8bK5fjl76NNX56KOPpHnz5rJ3797kz9nMjpA6psmu3GzXy7rUhjZu3GgFl6od6TshdT0afKrPW7t27Qo8b176T61jEiV26tRJnnnmmWQ1feY1C4D+2+LFi2Xnzp3J3/Tb0LBhQ+natato4GuhQoUcp7Bp0yb561//KtOnT5fPP/88WU/Xc+mll1p22LhxY+t9kq2SznLDhg2WgDRRdOxq1apZgtKrrrpKTjvtNE/PQer8TBkzNHBcM2Ykgun8rsckcj3ppJNkzpw5UqNGDV/dacD8woULrcwNK1asEP2/f/7552QfxxxzjPVu1+Bm/fbof8qUKeNrjERlBFCBsGW1EefXrOL03Rn87cjwH3ybUMYGpm+2Nujbt6/cd999vr9fYWfnRQCl5xf1YV588UXrG5T6DdZvT7169axsQvXr1w/9/c/2N1/769mzp0yYMMGGyu+Z1iQW8iuYT4jT1qxZk5xLLrKO6prVnvTijdRy9913y4ABA5L/tGXLFuu88OWXXyb/LZtivESnmm1q6dKlli+j/719+/akT6XnF+V4+eWXyzXXXGOdYzKdQ93sPdt+k19/1Wl+puc+k2+TTT8+fU5R+rnZ2J9cXSJzzz33yOjRo5O49CwwefJky6+hHB4EEEAhgDo8LJVZQgACEIAABCAAAQhAAAIQgAAEIAABCEDATgABVEiLQAAVEiDNIQABCEAAAhCIJQECGO3bEqcAxuf/8Zb0WfBsRrs5ueh/bp7+bt8PGes90egm6X52k1jZoClYSrM6jRkzRjSwLFFMt3MHDZBPB+AUOKU3evfp06dAIGBqew08U+HPZZddZv1zEPGRm4jEb0BZkDkk1uQ1yFFFIjNmzBCtnyru8GpcKsBQUdupp57qtYljPQ1GfPjhhzPuU3rjM844w8popAGomYRQCKD+S65Xr15WQG9qqVu3rhXwdsIJJ/jeRw0qXLJkiWiQ6bp16zy3D2M7bgIoDTa9/fbbPdn0BRdcIM8991yBLBFqjxoYOHPmTNc1Va5cWZ566inRoN4wRZ9HFQs9+OCDvlh6fQ5S5+aUtW/o0KFWNr8g5Z133rFEWWoTidKoUSPrmS5atKhrl9ru3Xfflfvvv19WrlzpWj+9goozdR+qV6/uqy0CKF+4clKZ82tOsHruFP52VPgPnk3Hc8X0QHttqOd/PXvXqVPHcz/ZqJhJALVv3z7Ld9Gzrf5vt3LiiSdaPkPr1q19i1hy+c1X4U337t1t01fBzfjx46VIkSJuy7K+4yYRlV+x0LJlyyzRu545EkUzc/Xv3991Dn4q6JlN16eXOSTKcccdJ7NnzxY95yWK09lHs0Lp+cfLpQqZ5vXjjz/KkCFD5Omnn7aJtjO1KV26tDz++OO+bShXfpNff9VpbdkSQAXx4xNzitLPzfb+ZPsSGb1YQDOmpfpu6k/oMxP0QgE/zyx1s0MAARQCqOxYEr1AAAIQgAAEIAABCEAAAhCAAAQgAAEIQCC/BBBAheSNACokQJpDAAIQgAAEIBBLAgQw2rclLgGM4/4xX/6wwH4jtc60ZJETpMtvfyfNq54ntctWleMK/UcodODgv+XDHRvlzY0fyPhP35Zd+38qYG9/bnSzdD07Hrfz6s3GGvin2VZSy/PPPy8qgkotGkzYuXNnK0NMaslGMJxJAKVigieeeELGjRuX8ZlND/gJIj463ARQW7dulRtvvNHKshSm6G3eylezMgUpGpymN7ar6CE1w4ufvjSLlrZ3ysKDAOo/NE3BbvrvQbOw7dq1y8pgNm3aND/blayr+6WiNw089XP7vZMAatSoUTJy5Ejf2ds0s9mrr74qZ511ljU3fSY6duwomrnAa9Eb/TVTlLIMUjRQ8tZbb5VFixYFaW61UfGRvrs0k5OX8sYbb4hmzkotfgRLqe2csi+YvgOmuYW1pUSfug8aSKw25TWQGQGUF2vJbR3Or7nl69Y7/O2E8B/cLMb/75qFVTNApgpktRc9Q44YMULatGnj6xzgfwb/beEkgNLLAPTbEeQ73KFDB+v7q+vxUnL9zd+8ebMlCNqxY0dyOqbMvE5zNWVuStR95JFHLJG5lzJo0CDrooJEMYmSvPTjVsck+NIMnyqwUwFNajHZol7koD5jxYoV3YYy/q52rRk0b7rpJlERVJCiz8Dw4cNds+vm2m+KkwAqqB+v/KPyc3O1P6Zs22EukTH5ANn4e0wQ26dNcAIIoBBABbceWkIAAhCAAAQgAAEIQAACEIAABCAAAQhAIDoCCKBCskcAFRIgzSEAAQhAAAIQiCUBAhjt2xKHAMYl21bJVZMHFbCX2+u0knvrtZcixx6X0Zb2//uAPPruJHlqRcEsJNPbDZD6p9WM3BZNgWSZbhDWm9X79u1rm3c2bhxOD2jUYDa9dVzHcyvpWU80aF+FU1o0qE0D5A8dOmTrply5crZgzdNPP926Wf2UU04xDuc3oCx1Dtrhv/71L9m5c6etbw3213mkP/ua8Sr95vfUhp988olosOYXX3zhhsbT7xqANWvWLDn77LM91U9UUsGTZgXQtYYtXbt2tfbMJIL69ttvpUuXLlYwnBYV0Ozevds2pAatpgtH3DiGnXOi/UcffSTNmzeXvXv3JrvU+ahN16pVK1vDWCIfU3Yftc1u3br5Gkdv2b/mmmvks88+89XOVFmzUg0cONBRwJbexiSAUsHSmWee6Vv8lOi7Xr16Fp/169dbgs49e/b4XlfQ5+DDDz+0xKJ+BFdOk1MGr732mpx22mmu8zcJ4oLanSn7gteAYm177bXXinLIRtH3omadatGihafuEEB5wpTTSpxfc4rXtXP42xHhP7iajO8KegGCntNU0GAqmgXn97//vXWu0O+XVwGr74mIWGcrPTOkFhXL6NkizJlGz93qT6RmvjXNLx/f/P3791vn3nnz5tmmMHHiRE/fRlPmpkRHXkXzprNa7dq1LdF8iRIlgmydsY3T5RpOGS2dLgMImgFT/UTNPqkXMYQtmon4pZdechRB5cNv8uuvOq05bAaoMH58VH5uLvfH6ZkOYremTGi5EieGfSZon5kAAigEUDwjEIAABCAAAQhAAAIQgAAEIAABCEAAAhA4HAkggAq5awigQgKkOQQgAAEIQAACsSRAAKN9W+IQwHjJ+L6yeud/RBeJMqZ5L2lX/RJfNjR5zVLp8eZIW5sapU+XpV2G+uon25Wdsn7oDeoakGOySdOt5Dovr5lCnNZgCmjU8RO3zZ944oly1113WVlSihYtKh9//LE8++yzsnbtWpk9e7bjrd+mAC63bE+mOYYNKDOJZC655BKZNGmSFCtWzPPWfv/995bYYuXKlQXaaADqddddJxqAV716dVEhgZYNGzbI+++/bwm8Pv/8c+NY2qeKzdwCPxONdV/0pnMVvphK5cqVreDNBg0aiGboUQGa7pkGb06fPt3YRrMJqZjGrZhsRW/+12xGUZR8CKBWrFhhFPacfPLJlv2rcMZrUcGICla0T1PRPdPfVVSkgjQNCHz33Xfl5ZdflnfeecfYRvnfeeednoKenYIqNTgwVah47rnnWlmVEvNQwZ+KnPRdY8o2NmDAAEs4s3HjxuQcNSuUZkq79NJLredMnx/lpbZruuU/07vPtPBVq1ZZAd9OYsR0lrp2fRZ1HU4sq1ataj0jXkRQjz32mAwePNg2tSA3wJuyL3hhofugGRNMWcT0Pa1B6pqVSoWACXGjstIAcs08p0GupuKU+cFUFwGU1yc/d/U4v+aOrZee4W+nhP/gxWr813E6h6T3pGLiK664wsqoeOGFF0qpUqX8D5ahhekMaKreuHFj6xxap04d6/uj339tq2eI7du3F2iiAgL99uqZw6nk85v/wgsvFDjX3nLLLTJkyBBXnpky4VaqVEneeustKVOmTMZ+TBlr7r77btGzVjZLkMw46ZmpdD5+zg2p858xY4bccMMNBS7K0DoJv6pJkyZSrVo1q9maNWuszFR63jSdRZ2EdPnym8L6qwk2YQVQ2k8QPz4qPzcf+2M6awf5W4DpbzFBM8Bm81mmL/8EEEAhgPJvNbSAAAQgAAEIQAACEIAABCAAAQhAAAIQgED0BBBAhdwDBFAhAdIcAhCAAAQgAIFYEiCA0b4tUQcwatamAYtfsk3qmWa3S/sz6weyn0mfLZFb5zxlazvo0utEs0lFVbZs2SLNmjUTzeCRKCqA0WxAdevWNU7LdOuwVgwbeJMpoFHFCy+++GKBDD867oEDB6zARqfn50gTQJkC21To9Oijj1rZgQoVKuRoThrctWTJEktUki7Y0OxJc+fOlUQgjptNqiDmqquusvinFhWq6Rw1C4/TXDSAVDMJrFu3ztZWs2GpHVSpUiXj8EeTAEr3TIUyKuIxZRi67bbbREUwXrMtaLCmZsZS8Ul60Yw7w4YNE7213anou0LtZ9GiRbYqaoOvv/66NGzY0M10rCwN7du3l6VLlxrrqmDumWeekfr16xvXtWnTJmnXrp1N6JTekQrDnnvuOUuAZ2KzY8cOywbVjlOL16xH2uaHH36wBIfpLPQ3Lyw1iFb3zyRmVKGnCjxNGdFS57t8+XIr0Dz1OfQbBGx6pyszFTUpv0xl5syZVoB5QqiaqNuzZ0954IEHLLFqpqIMVECVLoTyOr72jQDK9ZHLeQXOrzlHnHEA+Nvx4D/kzh71nKjfztSMl26j6XdMRUV6LlRfIWyGKDcBlNv3VzMO/eUvf5HHH3+8wNQzCX/z/c03ieu9ZGByyjSTWKybn5eoly7A8vNddrOJ1N9NQm63LFWms4/Ob/LkyaLCN69Fz5OawVXPEalFbVYzQqngzOkc43QedhLS5ctvipMAKsHUjx8flZ+bj/0xZVsNkrnJJI4cO3as5VtRDi8CCKAQQB1eFstsIQABCEAAAhCAAAQgAAEIQAACEIAABCDwHwIIoEJaAgKokABpDgEIQAACEIBALAkQwGjflqgDGM9+tqds/3FnclI9ajWTwQ27hbKdfgtfkDEfzUn2UeHE0vKPm0aF6jNMY1MAjZfg+TfeeEM6depkGzpIAE9qB04BjXpTuQbZn3766YGWeiQJoL755htL7JAuHPKTfUchfvDBB9KqVasCAayvvPKKFQjoVjR4tHPnzrJgwQJbVd0rzWjlRUS1bds2S0CVmq1HO/OSveZIFkAdPHjQylKwdetWS/iUKWuXZn3SZ+OUU05x27Lk7wsXLpQ2bdoUuOleuaswyk1wox3p/t9zzz2WKDG1eHl3aP1MAiiv2Y+chDfav2af0Nv5NetDpmIKfPUT4KtZJDQrXXrRLGaaGc0LSw0i18xlmhEqteg8dO/1Oc1UTM+i1+DmRL+aRa9p06aya9eu5FBe9tLpPaDB8U888YSn9euAauu6Tr3RPrV4zeqGAMrz45+zipxfc4bWU8fwt2PCf/BkNoErOYnYvXao30Z95+s5UrOfFClSxGtTq14mAZTX74+KwTVrpWbxSS2aPVV9HBVRp5d8f/NVcKWiMT2zJ8rxxx9vrV+zKjoVU3aY1Ew82u6RRx6R22+/3bEPFUZ369ZNNDtSomRi42sDUyqrsF8FayqGTi1uWYWdzpF+stk6ZUHWM6Seb90E4DpfJ1Fc+jzy6TfFTQDlx4+Pys/N1/442ZwX3zfxfJjm6ufyhqDPKu1yQwABFAKo3FgWvUIAAhCAAAQgAAEIQAACEIAABCAAAQhAILcEEECF5IsAKiRAmkMAAhCAAAQgEEsCBDDatyXKAMa5m1ZIp+lDkhP6daHCsqrH01KqyImhbOf7/T9KzTG3yb8O/pzsZ+JV90jTKpkD9UMN6tDYKdjHS9C5U4BSppvT3dbgFNDoJyjINMaRJIAyCc/OPfdcmTJlipQqVcoNcfJ3U2Cj/ugWEJnowHTzutON55kmpaIPzVqVWrzcbn84CKA8b0bAin7EZokhnJ55DUIePny4Z8GK9qdBnx06dCiQQcktaFXbOgWuehX9aB9OQbP625gxY6y5uRUNRNR31muvvWarqsGjGvibqZgCk7W+18xNqX07BdB6zapnIpIf1gAAIABJREFUErJq1oIhQ/77Dcu0FuXVt29fWxUv3wFTdgqvWdzS5zNo0CAr+1hquf7662XkyJFu20gGKFdCua/A+TX3jDONAH87HfyH3Nujnif026HZe/R/By2aPVLPIPfee2/G7JOp/Tv5C5plSs+VxYsX9zSd1atXW1lw9+zZk6zvlA01qm++6dvodkZJ9xV++9vfWsLwv/3tb8l1umVYMomo/JwrPG2AiMyfP9/K6JmaRVIzhM2bN8/VHkxnF13nnDlzpEaNGq5TMGVB9nOGTAxgyhxUtmxZaw16VteST78pbgIoP358VH5uPvdn2bJl0rJlS1FfPFG8+L6Juqazd5i/v7g+KFTIKQEEUAigcmpgdA4BCEAAAhCAAAQgAAEIQAACEIAABCAAgRwRQAAVEiwCqJAAaQ4BCEAAAhCAQCwJEMBo35YoAxj/uPAFGZuSqanb2U1kWKObsmI3dy94Vl74x1vJvm6u1UweD5lZKsjETME+fgLHNAPM6NGjbUOHuYHYFNDoN5OJicORJIAyMR86dGgBEZEXewgTIGeah59b1xPzMwWUFi1a1Lp9X4VdTuVoF0BdcMEF8txzz/nOimYKmtMsB7NnzxbNJuW3mAJX3YJqdQwnAZSXrEOJOTqJl8444wxrPWXKlPG0nKDPgWbnUrFTatCun/dn+uRMAbRes+qZgni9cjCJ4ryuwyS8ChqEaXqmNcvgM88847qPZIByRZTzCpxfc4444wDwx3+IygI1k5KeBfRdrd/FMOWOO+6whFB6DsxUnARQXgTYqf3+9NNPlvhGBQmJ4uR3RPXNN43rds5KF02pcEn9M81MmSgqzHnrrbccz0rpQhR9x0yePFkaN24cZottbVUAopcg6CUOqcXrOcKUvVL78Sq4CZoFOR2A0zpeeumlZBbPfPpNQc+16esyndUzZSDLhh8flZ+bz/0x+b5+ss+q6HTw4MHJ7crFs5m1h5yOXAkggEIA5WokVIAABCAAAQhAAAIQgAAEIAABCEAAAhCAQAwJIIAKuSkIoEICpDkEIAABCEAAArEkQACjfVuiFEA1mXifrPh6Q3JC2czSlJ5dqk65avJWp0fybpOmW8W9ZhzRyZoEVPrvQQU5psAptwA9L9COFAHUwYMH5f3337cCTNetWycffvihdev+pEmTpFatWl5Q2OrMnDlTrrvuOtu/ecn6snv3bkv4oeMnSpjgq4cfflg0CLFmzZrWOs4//3xp0KCBnHiic7a1o1UAVbp0aXn88celdevWUqhQId97/tRTT8l9991naxdEuJbowJQJLv3We9MknQRQd999twwYMMDzukwBi9dcc42MHTtWnL6n6Z3r86PBtqnFy3Ngen+GYemUlc3LXFSE1bNnT5kwYYLvZ9L0HncLrk4M8vHHH8vChQtlzZo18sEHH8hXX31lsW/RooXnPUxUXLlypdUuNZMIAijfGCNrwPk1MvTWwPDHf4jWAv8z+v79++W9996TadOmyaxZs+Tbb7/1PS3NhPLyyy9nzP5jOgOqwGfBggWuWYPSJ3TrrbfKxIkTbf/8yiuvSPPmzW3/FtU335TtMlOGJNP5StenwpVU0XamCyZMZwqvWZn8bLgpy5Qff8JJeORFAO505grqw+pZUjNpVqtWTerUqSMXXnihXHzxxaJZMfPtN8VJAOXHj4/Kz833/ugzYspe5kX4Z5qrn8sj/Dyf1M0PAQRQCKDyY2mMAgEIQAACEIAABCAAAQhAAAIQgAAEIACB7BJAABWSJwKokABpDgEIQAACEIBALAkQwGjfligFUFWfvlF27f8pOaFVNz8t/3NCqazYzVc/fS81x96W7KtkkRNk423PZaVvr52YhAvaVoPX27dv76kb0w3G2jBoII4poPGyyy4TDUTUwL2g5UgRQAVdv1O7oMIP043ruQiMzLTeo0kApWyvuOIKUWGPBgYHET4pS6dgTz/PfPqemPr0cou5kwAq9bZ8L/aejSDPILa0d+9e6dixoyxatMg2zTAstSNTNgKvYiRTNq7OnTvLqFGjMorB0m+S13n4zaLhZa/c6mgGjpYtW1p2migIoNyoxed3zq/R7gX88R+itUDz6Pqt//vf/y76ndXMjNu2bfM0zapVq8r06dNFzz+mYvpuX3LJJdaFAMWKFfM0RqKSSUidLoCK8pvvJHBWkZleFpBe0s/oJUuWlLlz58qvf/1rufzyy2XHjh3JJo888ojcfvvtBfowia68nCd8gXcQgeg5V9dWokQJT91p9qju3bsXqOt2jjGtMVN2I0+TcaiUb78pG2djXUo2MkBlw48Pyt6rn5vv/dH1rF69Wpo1ayZ79uxJLs+LL20663vNeBaUI+1ySwABFAKo3FoYvUMAAhCAAAQgAAEIQAACEIAABCAAAQhAIDcEEECF5IoAKiRAmkMAAhCAAAQgEEsCBDDatyVKAVTpJzvKoV9+SU5oZ++JcsyvjsmK3Rz65ZCUfrJTsq9jfvUr2dn7laz07bUTU8CY3p4+Z84cqVixotdujDcY+7m9O3UgU0Cj1wD4TBNGAPUfOnqztgY+LlmyxLqZX3n//PPPNnRess1oBqrUW+S1g3wHuAURrXg26gAVP/roIytbgAbJJoo+Bypc0qxNTkUD35YuXWrMknDcccfJiBEjpF27dlK4cOEAs7I3cbrh/LnnnrNuqQ9annjiCUs4mVo0+LJbt26OXZqeyUzZCJw6MgV5+hUhBbElFZA2adJENHtBomQjcNaUBclrMLBJkOr2TjfZhJfMCUFtJbWdBnXv3LnTyhw1Y8YMKzg+NRBU63p9/3/99dei2Qu3b9+eHKJChQpWNhDNvpCPQgAjAYz5sDOnMfAf7GTwH6K0Ruex9duvYlfNVqhZSNPPoKktVRwwbtw4KVq0aIEOs+kvmM4R6QKoqL/5b7zxhvU9TC1OGTPTRR8JYZi+I9KF204Ca9M5X7NIBcnu6GQNTpdo+BVzOF3o4ZbR2CR68ZOtyM8Tlm+/KU4CKK/nOD88neoG9XPzvT86f6fsZZmEe3pu1ixjqT7XSSedZP3tpkaNGtlASB8REMB/wH+IwOwYEgIQgAAEIAABCEAAAhCAAAQgAAEIQAACoQkggAqJEAFUSIA0hwAEIAABCEAglgQIYLRvS5QBjKc82UkO/nIoOaEdd74shY8plBW7+fnQQSk7/NpkX4V+dYx823tiVvr20olT0E2Q271NNxjrHNq2bWuJo1TU4LWYAhpvueUWGTJkiNcujPWOJgGUBn99//33snXrVkuc8fHHH8uGDRvk/ffft8QGbsWLAEqDVq+77jpbV/kMcNOBg4hW3NYe5neTAMqPIGbLli1y3333WQHB6UUFKRoEXLNmzTBTFJNIJFSHGRoPGDBANDjXqfi9Vd6pHy+By25rDGJLX375pSW40f9OlGwIbvSZTc/Q4KdfUzanTIIw003yN998swwdOjRj1ig3ponfNVhz165dlu2tX79eVq1aJevWrbMygqSKlZz68/peQQDldUdyV4/za+7YeukZ/nZK+A9erCbaOip+UvGrnhecvgdOYoB8C6Ci/uabzgamjFembFGpQqlBgwbJsGHDkhvvJPhJr+cmpg5iScuXL7cuCThw4ECyuZ9zc+o5I10Uor/pJQIqrL7ggguM0zMJzoNmEXNbf779pjgJoLLhx6fyzYWfm+/9SazHdBlNpr+fqK+owtBU38Nrllg3G+X36AgggEIAFZ31MTIEIAABCEAAAhCAAAQgAAEIQAACEIAABIITQAAVnJ3VEgFUSIA0hwAEIAABCEAglgQIYLRvS5QBjNXH3CLf/HN3ckIru4+USieVyYrdbN7zjZz7fK9kX2WKlZA1PUZnpW8vnTiJlry09VonSLBcECGCl/kcyQIoDSBVEcPLL78sixcvFs3oEqZ4EUCZAuu8ChXCzC21ba5sJej8wgqg/s/Htfbx9ttvl0OH/iu+1N80KFRFUE2bNg06RTHddh+4M5eGbvZwuAugTPvtR6jkhC+skMf0bldB1fjx46VIkSK2YU03ybsFDLvZiwamakYntdWFCxfKV1995dYk4+9udpRoHJZbqEn+X2MCGAlgzIYdBe0D/wH/IajtRN1OM2f26dPHygqVXpyy+ORbABX1N3///v3SpUsXmTdvXhJRyZIlZe7cuZL49ugP3333nZWlac2aNVY9fS9MmzZNGjRoYP3fb731lpVVNFFMmTdNmZmyLbIwnT9yYYeZskmZbChXAqh8+01xEkB58Ssz7X0+/Nx8709ivabsZWXLlrWecxUnpheTYCpTxqhcPFP0mX0C+A/4D9m3KnqEAAQgAAEIQAACEIAABCAAAQhAAAIQgEDuCSCACskYAVRIgDSHAAQgAAEIQCCWBAhgtG9LlAKoVq/9Sf62fXVyQmNb3CFt/9/FWbGbKWv/Jje/MSLZ18UVasjMawZmpW8vnZgCfby081tHs4j06NHDc7NciVqORAHUvn37rAxbmvFF/3eQou8bDUJMLV4C1aIKFEudZ65sJQhHbZMNAZT2o/sxdepUufHGGwuIoAoXLiwvvPCCtGrVKtA0TXMM1JGHRm7CFQRQZohhhTymIOmTTjpJ5syZIzVq1LANqjfIqzhq27ZtyX8/77zzLPsrXry4h13+bxUVPmm7P/7xj54yzZk6N72P3Owo0U9Ybr4W61CZAEYCGLNhR0H7wH/AfwhqO3FopyKHO++8s4AIyiTy0fkebQIoXbOe/3r37m3brvQMj8uWLZOWLVuKZvrVki6mMGWSeuSRRyzhfaKYzoqZMkkGsR/T+SNIP25tNIOqZoEqU6bgBSYIoNzoifg9q2fTN8unnxulX3vPPffI6NH2S3B0Pt26dbNtkOl8n8m+3XeXGnEhgP+A/xAXW2QeEIAABCAAAQhAAAIQgAAEIAABCEAAAhDwQwABlB9ahroIoEICpDkEIAABCEAAArEkQACjfVuiFEANWvqyPPn36ckJtfl/9eTZFndmxW5uemO4vL723WRfvc+/SgZccm1W+nbrxHSzt1uboL/7DabPZuBU6pyPNAGUBg5ee+218uGHH/rammOOOUZq164trVu3lquuukr0JukHH3zQ1gcCKF9Ik5WzJYDSDlUENXz4cBk4sKAoUsUsKjSpU6eO74kigDIjC/LeiTobRKbNN90QbxKjeq3nZmj6TdHg6enT//u9dGuT+P3MM8+0slV06NBB1q9fL507d7Y1RQDllWT09Ti/RrsH8Md/yJUFatYgfb/rmXPXrl2iWUvuuOMOGTBgQFaHdMpOO3nyZGnSpIltrKNRAGU6d+g3c9SoUVamJy1PPfWU3HfffUlW6RkgTSKK9OxOerlC3759k31kykgT1ABM54+gfbm1c8qQgwDKjVx0Aqh8+7lRCqCWL18uV1xxhRw4cCC5IabMd6b348033yx6vnf6/rvvMDXiQAABFAKoONghc4AABCAAAQhAAAIQgAAEIAABCEAAAhCAgF8CCKD8EkurjwAqJECaQwACEIAABCAQSwIEMNq3JUoB1LIvPpMrJtnFIe/d8Gc5o1T5ULaz7vsv5KK//sHWx+z2D0rd8meG6tdr4/nz50u7du0KZP7x2t5PPbVnDVxs3Lixp2ZBhAheOj6SBFCarUXFSxs3bsy49HLlyokG1Fx00UXWfzT7yymnnCKFChVKtjMFfHkRQE2aNEk06Cq1eBUqeNkvL3VyZStexjbVyaYASvvXm8+7du1qZe5JL1WrVrWCkU877TRf041DlpzEhP3eKu+0UJMNv/LKK9K8eXPPbILYkgZnaoCi/neiVKhQQRYsWCD67AUtn376qTRt2lR++umnwP2aMitccsklos9tsWLFrH41O4TeLj9jxozkOE6ZNjKtRcVP1113nSxatCjjkkuXLi2VKlWSiy++WM4//3xLiKlB1ZrVLFHCBLTHwbYJYCSAMehzn412+A92ivgP2bCq//RhyjyULqzJxmh79+6Vjh07FvievPTSSwUyX4b5XqTP1cs5Ig7ffNO5qXr16vLGG2/IySefbPyum870w4YNk0GDBiUx6Fly3rx5cuqpp4pJIJXtvdbzrQq39LyUj2ISk+i46dmy9N/Sz0rZml++/aag/l36ev2e1YOcp9PHjMLPzff+pK7ZK+P0PT3uuOOs7GYXXHBBtsyUfiIigP+A/xCR6TEsBCAAAQhAAAIQgAAEIAABCEAAAhCAAARCEUAAFQqfdSv2LyG7MDZP/D/JEz9+9dVXuRiGPiEAAQhAAAIQgICRAAGMdixRBjDqTBpM6Cf/+Obz5KRa/eZC+WtLu3jJrynfMOvPMnP9+8lmZ5epLO90Huy3m0D19Qitt3qPHTvW1l4D9++991454YQTAvWrjbZs2SIPPfSQ7QZj/fe2bduK3iZ+7LHHuvadjcAp0yBHigBKRQu6f3qbeXpRgUGvXr2kffv2lrAgVejkBD5ogJxmA1ARXWq57LLLRIUnxx9/vOs+Z6NCrmwl6NyyLYDSeWQKAlRx1BNPPGETkLjNXbM2aBaFzZs3J6vqMz937lz57W9/69Y8q797DfhzG9RL4LJbH0FsycRSbV/7qlWrltuQjr+/8847cvXVV9sEqn4Dck3v+fRAybVr11pCK83mkSh+3tWJNiNHjpT777+/wHqKFi0qN954o3Tv3l1OP/10T3YaJqAdAVRgk8taQ86vWUMZqCP427HhPwQyI2Mj05kvVTSTvZFEbr31Vpk4caKtS/VZ9GybWsJ8L9Ln6+UcEZdvvgqXVMCUKKnnjnTxs/pds2bNkrp169qWnH7OSK2n50MVPO3YsSPZRvmoYDpbxSnT10033SSXXnppqGGeffZZWbx4sa0PJ6GISXCuQm219zJlyoSaR3rjfPtNQf279Hnv3r3bOpOmZhzOdNYNcp5OHTMqPzff+5POOT3rmv7er18/6d+/v1XVlL3br2+QVYOms6wSQACFACqrBkVnEIAABCAAAQhAAAIQgAAEIAABCEAAAhDIEwEEUCFBI4AKCZDmEIAABCAAAQjEkgABjPZtiTqA8ZXVi+X3c0fZJnVvvQ7S58I2geznifdfl0fffdXW9n+b9pSONcIFfHmdjIqUmjVrZstaom1Tg2y89pVezxSco3VOOukkK4uNZiByK2EDp5z6P1IEUE5Bgx06dBANdvMrPkq/BV75eckAle2gQRVjtGnTxhJ9qHikWrVq8rvf/c66id1JOJcrW3GzUaffcyGA0rE0Q88NN9wghw4dsg2t3woVwik3r8V0s7+2NWVX8Npn0HqHuwDKiaUpUNsPI1PQ6pVXXmll4PAiIk2MtXz5crniiitsgtTU97wp2FKDzlu0aOF5uhoQrmOsW7fO1qZevXoybtw4S4jpp8ycOdPKJpVavGaWQwDlh3Ru6nJ+zQ1Xr73C304K/8Gr5bjXMwlmtZWeQVQ4m61iykyofZuyOuZbABWXb75JJJ0QKKX/5iTmMWWJTJz90zPh+PHhvNrBY489JoMH2y/+0OxT6itWrFjRazfGelOmTLGE1+lFs9YOHTpUUt+T2b4U4LvvvrPEQjt37pTf/OY3otm56tevb2VB1qy96dk9w4it3PwmU0YjL/5dOjdT5rNcCqCi8nOj9mtNf58577zzZOrUqVK8eHExnenVnnv06BHqeaFxPAgggEIAFQ9LZBYQgAAEIAABCEAAAhCAAAQgAAEIQAACEPBHAAGUP14FaiOACgmQ5hCAAAQgAAEIxJIAAYz2bYk6gFFnc83UR2XB5o9tE+tX9xq55yJ7Bhw3gxry3mQZvOw1W7VGlc6R11rf69Y0a79rEH3v3r1t/WUzuM0UVK+DeRVY5UrUcqQIoEz7V6VKFeuG9/Lly/uyE6dAUy8Bchrkp0KJNWvWJMfUd9e0adOkQYMGvuahld944w1RoUNquf7660WzyziVXNmK78n/X4NcCaAy3YauwZMqGtEMO15LevYAbRck809ivH379kmXLl2s2+HLlSsntWvXtgRsrVq1kqpVqzpO63AXQOnCcsGyc+fOsmDBAhs3L89kOmiTIDURTFm4cGFJH+eMM86Q2bNn+8p6YArEDpMFy8QTAZTXJzv6epxfo90D+OM/5MoC9Ttv+jap2PXVV1+1AvSzUUzCHKcslfkWQMXlm286fydE0k899ZQMHDgwuRVO4mmTmEvrqqDtzjvvlAkTJiT7aNSokfV/a1bHbBTT/LVfk0ApyHhOwmyTwMpJ1BY045XJD0hkx9VnKJ9+U7aej2XLlknLli1FfZFEyaUAKio/N2q/VvmqmEkFfImSmrksXTSoFwzMmzdP1A+kHP4EEEAhgDr8rZgVQAACEIAABCAAAQhAAAIQgAAEIAABCByNBBBAhdx1BFAhAdIcAhCAAAQgAIFYEiCA0b4tcRBAbdr9tTSeeK/s3v9P2+SaVjlX/njRNVKrbJWMtvTRjk3y+HuvydxNK231ShQpJvM7PSpVSpTLiy06BTBmM7jNKcOU1+D6XIlajhQBVK9eveTFF1+02cs111wjmnXG6d3hZFxOe+VFbKGZmnr27GkLktRxggQwmoK+tC+3TDq5spWgD2OuBFA6Hw0Kvuqqqwpk2tHfNCh5+PDhoqIWL8UkWgkjgnz33XetuR04cCA5vGYqUlFe3bp1Had0JAig4sLSCXK6IDURTKn/3bx5c9m7d2+y6d133y0DBgzwYkLJOhpsfd9999na6J5PnjxZNGjdT3HKIIgAyg/FaOtyfoV/tATwH3LJX8Uxd911V4Eh9Myoohm/Z1DTXE1jpGZBSW2TLYGH9mnKvGjKOhWHb77p/K2ZhjRTjO6DiiISJZOQJ33Np512mnWmv+mmm2xnTS8+gR+7mz9/vrRr187K+Jooajt6btBMSdkopgxT2q8pY45p74P6xaZxE2erfPtNpufj8ssvl/Hjx0uRIkU8YzatKZcCqKj83Hzvj2kDTM+GPn/qW7dv316WLl2abBbm4grPm0/FvBFAAIUAKm/GxkAQgAAEIAABCEAAAhCAAAQgAAEIQAACEMgiAQRQIWEigAoJkOYQgAAEIAABCMSSAAGk9m2JgwBKZ/T2lo+l3euPGm2mSeXacnnlc6V22SpS7oRSVp2vf/pePtyxSeZ9vlLe+vxDY7vJbe6V31U8J292uHz5crniiitsQgUdXAMONZAmG0UDiPr27WuJV9KLl3FyJWo5UgRQt956q0ycONGG1qtAILWR7tMjjzxiBQOmF69CCFOglgbFaUYiDVj1WkzCIdNN7en95cpWvM47vV4uBVA6lmbJUrHToUOHbEMfc8wx8te//lX09n4vxUlo0qxZMxk3bpyvW/61r+uuu04WLVpkG9opYDm10pEggHJiefXVV8uzzz7rWZSmXMKwdNr3tWvXStOmTWXXrl3JKhpMqSU1S0TqLfNebChRxxQ4fMkll8ikSZOkWLFifrqysojo7ffpxSmDRXq9r7/+WjRoefv27cmfKlSoYGXT0sxk+SgEMBLAmA87cxoD/8FOBv8hu9b47bffWpkdP/vsswId63dFhQuFChUKPOiKFSukdevWsmfPHlsfJtGKVohCABWXb3561lQVnY8ePVoeeOABSzCvxS0bY3pmH31/3H777aLC5oQ4ya0Pv5vtdOGBlzOjn7FWr14teqZNtyXTOKa6ykJ91jZt2nge9osvvrAyJW3atCnZJv1slU+/aeXKlVbGKb38JFG8+FapC966dav1zG/evNnGIZcCqCj93Hzuj8mwTFmo9Eyt2VH17zSJs3y2BYOejZyKOSOA/4D/kDPjomMIQAACEIAABCAAAQhAAAIQgAAEIAABCOSQAAKokHARQIUESHMIQAACEIAABGJJgABG+7bEJYBRZ7Vwyz+kx5sj5bt9P4SynZOLFpcxzXtJw4pnh+rHb2MNoBk2bJitmd9gKC9jOgmtvNyonStRi0lsUbJkSZk7d64kgk68rM0U8O/ndnSTSMaPYED3T/cxtZx77rkyZcoUKVXqP+I7t6KBjXpT/I033lhATKNtvQqqTEy1fdWqVWX69Omit8m7FSfRh5dMUiZbueWWW2TIkCFuw+bk91wLoH7++Wfp06ePJVJKL36Ya1snsUm3bt1Eb3svWrSoK6NM89HMQx06dMjYx5EggNIFOmXF6N69u2WLXjJzaSam3r17W/uSXrywdAJtCjauX7++VX3JkiXJZl7ezaYxVOyoArjUomIjfTarVMmcGTG1zfvvvy+ayS49WFnreH0/IoByfWRzXoHza84RZxwA/nY8+A/Zt8fXX39d9NuWmr0nMYoKJVRYX7FiRV8DHzx4ULTfO+64w5aVUDs588wzLVH9KaecUqDPKARQcfnmqyBFs/ns2LEjyeWiiy4S/ZYm9kazQqlQ6uSTTzbuxzfffCNNmjSxiVv0HZK6t9kWJpnmrZPr16+f9O/f35fdZKrsJLQyCUe0rmY2S8+uq5lR1VeqU6eO67yczsPpZ6t8+k0qhFMb2bZtm23+ekmJZu50y9jm5J9pZ7kUQEXp5+Zzf5yMKj3jlv6t4vrrr7cy/SaK27PtarBUiB0BBFAIoGJnlEwIAhCAAAQgAAEIQAACEIAABCAAAQhAAAIeCCCA8gApUxUEUCEB0hwCEIAABCAAgVgSIIDRvi1xCmDUmW394Vvp/844eXPjB4Hsp3nV8+SxBl3l9OIFg/kCdeixkQa6afandevW2Vp4EZp4HCJZTW+b1kw1mnkjtXjJMpJPAZTOTcVLd955p2sgWGIdUQug3nnnHdHsMunBp5rNRdfhdvu+7s2IESPk0UfN2cx0nV4FUFp34cKF1g3p6VmJypcvL88884yo2MLpnbZmzRq56aab5JNPPrHZiQZrzp492wp8zVRMtuJXCOTXtjPVz7UAynr/ONzGrr9pULJmStBMAG5Fg/z0GdX9Sy8qqHv66adFA+ycyo8//mhlekvPRqYWaF7qAAAgAElEQVT1GzZsKBMmTHDNAHSkCKAyBYnq7fsazKlCU6eiz8Ftt90melt/evHKMtN+p2eKMNV1yrDhZkemDFPaRoM1VfzlJqTTwPeXX37ZCj7WAGJTQQDltgvx+Z3za7R7AX87f/yH7NtjJuFzYrTGjRtb5wMVjmQSAOu3U8VN+v35/PPPC0xWs1vqWUK/o6YSlQAqDt98Fe2oYH3GjBmOm6xnvFGjRjmewb30kW1hkgq61TZSiwqN5syZIzVq1MiqwZqy+egAmklH55F6VtasZuojawae1KJCH/WZ1M9x8q9UaKSZc/WslVrUflXYp+e41JIvv8lJBKZzccvY5uSfJdaRSwFU1H5uvvbHydhNvmS6MDHbz2VWHzw6C0QAARQCqECGQyMIQAACEIAABCAAAQhAAAIQgAAEIAABCERMAAFUyA1AABUSIM0hAAEIQAACEIglAQIY7dsStwDGxOxmrH9Pxnw4R9794jNPdlSv/JnSo3YzufI3F3mqn+1KmiFIBRKpRW1t2rRp0qBBg2wPZwWXpQe56SBugqtcCaB07FtvvdUo2DjrrLOSN3yXKFFC/vCHP4gG5JlK1AIoDbxs3bq1fPBBQQGeBomqEEqDaFLfIyqW0uwoml1m5MiRsnPnzoz7rZlYxo4d60kUpn3rrdQ6rqko265du0q9evWsDFUaPLtixQoZP368aHCiqfzlL38pYKumeqYgMa2nootmzZol97Bly5bWLfe5LvkQQOkanDIwuAULp69fb4W/6qqrZOPGjZ72TkVuq1atsrKNqS2li960E31uZs2aJWef7Z7d7kgRQOm6N2zYYD2XKlAzFX3HXnvttdZzoAHhunbN1KAcNdjTVLIl5nMSvybGDJMFMFOArQrpBg8eLJpBIj1w+Pvvv7eyRDkFvqfyqFu3rkyePFlOOOGEjI8wGaBy/YZz75/zqzujXNaAv50u/kNurE3PoSq+cTrDpY5aunRpufDCC20ZnD799FPrm7l79+6ME3S7oCAqAVRcvvkvvPCClTnSqeg5vn379hkZZ+pDBUJ6ntNvcDaKk/+iWYrUJyhSpEg2hkn24XT2cRJcqZjshhtuMJ5tK1euLF26dLH8Zb3gwct5WIXtms0n/b2cT7/JScyjkHRNt99+uyXQKlasmHUuXbx4sTz33HMFLqZQIfrSpUuTbHMpgIraz83n/pgM3ukSmUTdTOyz+gDRWV4JIIBCAJVXg2MwCEAAAhCAAAQgAAEIQAACEIAABCAAAQhkiQACqJAgEUCFBEhzCEAAAhCAAARiSYAARvu2xDWAMTHLVTu3yILNH8uKr9bLxt1fy679P/7/dyv/SkoWOUGqligndf7nN9Ko0jlSs3TFyOzNKUhdA9OnTp0qxYsXz/rctmzZYolQ9Gbs1OIWbJ9LAZRbsKDOs2TJkjJ37lxLRGQqUQugdE56y7je7G4SoOjvKoQpV66cFXSXED+Z6qoQ4/e//71MmjRJvvrqq+RyvWZcSTRQUZMGqqq4KmzRW6379OmTMWtAYgy9qV1FX3pTeaZyyy23WNlocl3yJYBS3po5S8WL6UWzZmlGhVNO8ZZhTrNvdejQQb744ovQeDSo9MUXX/QsqDySBFAK78MPP7QyC6RnEAgCtlKlStZz6fQe8tunBuGqGMlUTNkQ/PT/j3/8Q1RkuGfPHsdm+j5KiKA0KNkp25OKJT/++GOLZaJUqFDByiaofWQqCKD87Fpu6nJ+zQ1Xr73C304K/8Gr5fivt3fvXuusphmasl30DPv4449bFyY42bSOGaUAKg7ffKdLAHRubr5MYs+WLVtmfb/VT0wvtWvXts6ZejFENsry5cutLEsHDhywdff8889bZ6dcFKezjymDjvpLKhr74x//6OhfeZ2jnqvVX1Sxiqnky2/ykrHNbU16eYqKpFQAlii5FEDpGFH7ufnaHyf2ev7X95+pNGrUyHrvumVYddtXfo8XAQRQCKDiZZHMBgIQgAAEIAABCEAAAhCAAAQgAAEIQAAC3ggggPLGybEWAqiQAGkOAQhAAAIQgEAsCRDAaN+WuAcwxtKI0ia1evVqS4yUHqCuopVMt4eHWZsGkmkGKA0mSy+Zgt1yKYBSMZZmvFm3bp3j0tyyYsVBAKVsX375ZevmbicRlNveaXaWp59+Wk4//XTp2LGjLFq0KNmkbNmyMm/ePFERhtdy8OBBa6/vv/9+R3FDpr5UjPXwww9bAV/p2WIytVPRlY6ZqeTqdvn0MfMlgNJxN23aJM2bN7cye6UXp1vnnRhp1qIbb7xRNDg1aDnjjDPkpZde8iXYOdIEUMouGyxbtWolw4YNE30Os1WcAo/1fafZlRo3bhxqKM1idf3112cUQWUaQDMRjBgxQurXry933HGHJaRLFK9ZKBBAhdrCrDTm/JoVjIE7gb8dHf5DYFPy1FDPonqJgp713TKLeupQRPQsMXr0aNEzqluJWgAV9TffdIZKMPOaOTHTRQLZvDzAySc87bTTLH9DL8fIRXHyf50uANF56iUYesnAjz/qhSb+i55h7r33XleBSr78Js2opP7i9OnTfS+mV69eVoZfzfamvmKi5FoAFQc/N1/7Y9oUp0tktG4uBYO+DYQGWSOAAAoBVNaMiY4gAAEIQAACEIAABCAAAQhAAAIQgAAEIJBHAgigQsJGABUSIM0hAAEIQAACEIglAQIY7dtCAGN4MzWJdjRby5w5c6RGjRrhB3DowSnoPtPtxbkUQOk0vWRpUV7dunUzrioOAqjExFauXCkaoJhJ0JW+CA0uffDBBy1BXEJodM8991gBp6klaIDV+vXrrWxQmoXIa9GbxTU7TfXq1b02SdbTW7p1/jpfp6L96m3iJ598su/+/TTIpwBK5/Xqq69Kjx49CkxRsye8/vrr1o3tXosG+s2YMcPau88//9xrMyvAs3///tY8/N5GfiQKoBRcgqUK87Zv3+6ZpQZ8qwiwXr16GbNeeO4wpeK+ffusrHGaSSm1ZPPZUPGXvo/effddz1MsXbq09T5q165d0n5MmfpM2RrSB0EA5Rl7zipyfs0ZWk8dw9+OCf/Bk9mErqTfF80UpMJdPQMGKfr90/e8inG9iuDjIICK+ps/aNAgi3t68SpeUqFJz549C2TycrsMwu8e6wUUehnBtm3bbE310oOhQ4dm/cyTGMQpA7Kb+FvPEzov9S28XjRx1llnWZnL/J7h8uE36blUxYp66YkXYVeqKF1ZpT9ruRZAJfYvDn5uPvYn/XlyEgy6ZdH2+1xSPz4EEEAhgIqPNTITCEAAAhCAAAQgAAEIQAACEIAABCAAAQh4J4AAyjsrY00EUCEB0hwCEIAABCAAgVgSIIDRvi0EMIYzU735uXXr1vLBBx/YOrryyitFA801u0auilPQ/XHHHSezZ8+WCy64oMDQuRZA6YAa/DVu3DiZOHGifPbZZwWC2+6++24ZMGCAEUucBFA6QQ1qW7NmjZUxRcUNmzdvtmVgUoFBzZo1pUmTJlb2K71tPf0do9lbrr76atGAq0S55JJLZNKkSVKsWLFA5vH999/LrFmzrOwyq1atsmUH0MA5Fd7pmG3atJHy5csHGiPRSOe9YsUKGTVqlLz99tuye/duW39BMloFmVC+BVD6fHXt2tUSMqYXDSaeMmWKlCpVytdSlOXGjRutvVMR24YNG2w8NVOXZga7+OKLLXvSjD36b0HKkSqASrDQZ1P5qVBNMwpo1q69e/cmUZUoUULOOecc69nMxnPgtgdBhUVu/ab+rvajAc6aDUzf8aY1V6tWTVQE27ZtW9H/nR7svnbtWmnatKns2rUr2XWVKlUsm8z0rkAA5WenclOX82tuuHrtFf74D15tJVf19Oz3/vvvWxlj3nvvPevsl56pUs8M+i4///zzre+firXLlCnje0pxEUBF+c1ftmyZtGzZUlTok1rUv2nRooUnpqazQTbF0ToJPY92797dNh+v2R09LSJDJbVFFVmn+jhaXc8gY8aMyegH65lNM1Tp/PVSj1RbVjtW0YKeV6699lqpWrVqKCFXPvwmvTRiyZIlMn78eFm8eLHNN9O/t+izqH6FZshKPZtFJYDSfYqLn5uP/Uk1Y5Pd5lowGPZZo31wAgigEEAFtx5aQgACEIAABCAAAQhAAAIQgAAEIAABCEAgOgIIoEKyRwAVEiDNIQABCEAAAhCIJQECGO3bggAqlmbKpCAAAQhAAAIQSCFAACMBjFE+EPgP+A9R2h9jQwACEIBAdgikC6CynZUtO7Okl2wRwH/Af8iWLdEPBCAAAQhAAAIQgAAEIAABCEAAAhCAAATySQABVEjaCKBCAqQ5BCAAAQhAAAKxJEAAo31bEEDF0kyZFAQgAAEIQAACKQQIYCSAMcoHAv8B/yFK+2NsCEAAAhAIT0CzlfXs2VMmTJiQ7Eyzck2dOlWKFy8efgB6iB0B/Af8h9gZJROCAAQgAAEIQAACEIAABCAAAQhAAAIQgIAHAgigPEDKVAUBVEiANIcABCAAAQhAIJYECGC0bwsCqFiaKZOCAAQgAAEIQCCFAAGMBDBG+UDgP+A/RGl/jA0BCEAAAuEJbNmyRZo1ayZffvllsrOhQ4dKjx49wndOD7EkgP+A/xBLw2RSEIAABCAAAQhAAAIQgAAEIAABCEAAAhBwIYAAKqSJIIAKCZDmEIAABCAAAQjEkgABjPZtQQAVSzNlUhCAAAQgAAEIpBAggJEAxigfCPwH/Ico7Y+xIQABCEAgPIEnn3xSBg4cmOzo1FNPlTlz5kjFihXDd04PsSSA/4D/EEvDZFIQgAAEIAABCEAAAhCAAAQgAAEIQAACEHAhgAAqpIkggAoJkOYQgAAEIAABCMSSAAGM9m1BABVLM2VSEIAABCAAAQikECCAkQDGKB8I/Af8hyjtj7EhAAEIQCAcga1bt0qrVq1k8+bNyY5uvvlm0QxQTt/4cCPSOg4E8B/wH+Jgh8wBAhCAAAQgAAEIQAACEIAABCAAAQhAAAJ+CSCA8kssrT4CqJAAaQ4BCEAAAhCAQCwJEMBo3xYEULE0UyYFAQhAAAIQgEAKAQIYCWCM8oHAf8B/iNL+GBsCEIAABIITWLNmjdx0003yySefJDs5/vjj5c0335RatWoF75iWsSeA/4D/EHsjZYIQgAAEIAABCEAAAhCAAAQg8P+xdzfAVpd1HsB/vBaC3hRdjXxZNXNCt7UMExVhfINAdNRW1syX2kRTy8aX0Qw3XSdFpSzdnAZNZXZNdEYZhQQJDUWCtM18ydmyNLMS1+1FEU0uyM65m6d7BOSe+9x7/8/5/z9nZqcZPc//+T2f33Pw/+z5fzkECBAgQGADAgJQidtCACoR0HACBAgQIEAgSwEPMDa2RQAqy22qKAIECBAgQKCTgAcYPcBY5AfC+cH5ocj9Z24CBAgQ2LTAihUr4phjjonhw4fHzjvvHGvXro3ly5fH008/vd7gz3zmMx2//jRw4MBNX9g7WlbA+cH5oWU3r8IJECBAgAABAgQIECBAgAABAgQqLSAAldh+AahEQMMJECBAgACBLAU8wNjYFgGoLLepoggQIECAAIFOAh5g9ABjkR8I5wfnhyL3n7kJECBAYNMCr776anziE5+IZcuWveObd91117jrrrtihx122PRFvaOlBZwfnB9aegMrngABAgQIECBAgAABAgQIECBAoLICAlCJrReASgQ0nAABAgQIEMhSwAOMjW0RgMpymyqKAAECBAgQ6CTgAUYPMBb5gXB+cH4ocv+ZmwABAgQ2LfCXv/wlTjjhhFi4cOFG37zZZpvFzTffHOPHj9/0Bb2j5QWcH5wfWn4TWwABAgQIECBAgAABAgQIECBAgEAlBQSgEtsuAJUIaDgBAgQIECCQpYAHGBvbIgCV5TZVFAECBAgQINBJwAOMHmAs8gPh/OD8UOT+MzcBAgQIdE3gtNNOi1tvvXWDbx4+fHhH+OnAAw/s2sW8q+UFnB+cH1p+E1sAAQIECBAgQIAAAQIECBAgQIBAJQUEoBLbLgCVCGg4AQIECBAgkKWABxgb2yIAleU2VRQBAgQIECDQScADjB5gLPID4fzg/FDk/jM3AQIECHRNYOnSpXHFFVfED3/4w2hvb+8Y9MEPfjCOP/74OPnkk2PzzTfv2oW8qxQCzg/OD6XYyBZBgAABAgQIECBAgAABAgQIECBQOQEBqMSWC0AlAhpOgAABAgQIZCngAcbGtghAZblNFUWAAAECBAh0EvAAowcYi/xAOD84PxS5/8xNgAABAgQINC/g/OD80PyuMYIAAQIECBAgQIAAAQIECBAgQIBA8QICUIk9EIBKBDScAAECBAgQyFLAA4yNbRGAynKbKooAAQIECBDoJOABRg8wFvmBcH5wfihy/5mbAAECBAgQaF7A+cH5ofldYwQBAgQIECBAgAABAgQIECBAgACB4gUEoBJ7IACVCGg4AQIECBAgkKWABxgb2yIAleU2VRQBAgQIECDQScADjB5gLPID4fzg/FDk/jM3AQIECBAg0LyA84PzQ/O7xggCBAgQIECAAAECBAgQIECAAAECxQsIQCX2QAAqEdBwAgQIECBAIEsBDzA2tkUAKsttqigCBAgQIECgk4AHGD3AWOQHwvnB+aHI/WduAgQIECBAoHkB5wfnh+Z3jREECBAgQIAAAQIECBAgQIAAAQIEihcQgErsgQBUIqDhBAgQIECAQJYCHmBsbIsAVJbbVFEECBAgQIBAJwEPMHqAscgPhPOD80OR+8/cBAgQIECAQPMCzg/OD83vGiMIECBAgAABAgQIECBAgAABAgQIFC8gAJXYAwGoREDDCRAgQIAAgSwFPMDY2BYBqCy3qaIIECBAgACBTgIeYPQAY5EfCOcH54ci95+5CRAgQIAAgeYFnB+cH5rfNUYQIECAAAECBAgQIECAAAECBAgQKF5AACqxBwJQiYCGEyBAgAABAlkKeICxsS0CUFluU0URIECAAAECnQQ8wOgBxiI/EM4Pzg9F7j9zEyBAgAABAs0LOD84PzS/a4wgQIAAAQIECBAgQIAAAQIECBAgULyAAFRiDwSgEgENJ0CAAAECBLIU8ABjY1sEoLLcpooiQIAAAQIEOgl4gNEDjEV+IJwfnB+K3H/mJkCAAAECBJoXcH5wfmh+1xhBgAABAgQIECBAgAABAgQIECBAoHgBAajEHghAJQIaToAAAQIECGQp4AHGxrYIQGW5TRVFgAABAgQIdBLwAKMHGIv8QDg/OD8Uuf/MTYAAAQIECDQv4Pzg/ND8rjGCAAECBAgQIECAAAECBAgQIECAQPECAlCJPRCASgQ0nAABAgQIEMhSwAOMjW0RgMpymyqKAAECBAgQ6CTgAUYPMBb5gXB+cH4ocv+ZmwABAgQIEGhewPnB+aH5XWMEAQIECBAgQIAAAQIECBAgQIAAgeIFBKASeyAAlQhoOAECBAgQIJClgAcYG9uyoQDU7373uyx7pygCBAgQIECgOgLve9/76ov1AKMHGIvc+c4Pzg9F7j9zEyBAgAABAl0TcH74m5P7167tGe8iQIAAAQIECBAgQIAAAQIECBAgkJuAAFRiRwSgEgENJ0CAAAECBLIU8AVwY1s2FIB66yHjLBuoKAIECBAgQKASAj//+c/r6xSAEoAqctM7Pzg/FLn/zE2AAAECBAh0TcD54W9O7l+7tme8iwABAgQIECBAgAABAgQIECBAgEBuAgJQiR0RgEoENJwAAQIECBDIUsAXwI1t2VAA6qCDDsqyd4oiQIAAAQIEqiNw//331xcrACUAVeTOd35wfihy/5mbAAECBAgQ6JqA88PfnNy/dm3PeBcBAgQIECBAgAABAgQIECBAgACB3AQEoBI7IgCVCGg4AQIECBAgkKWAL4Ab27KhAFSWjVMUAQIECBAgUFkBASgBqCI3v/OD80OR+8/cBAgQIECAQPMCzg/OD83vGiMIECBAgAABAgQIECBAgAABAgQIFC8gAJXYAwGoREDDCRAgQIAAgSwFPMDY2BYBqCy3qaIIECBAgACBTgIeYPQAY5EfCOcH54ci95+5CRAgQIAAgeYFnB+cH5rfNUYQIECAAAECBAgQIECAAAECBAgQKF5AACqxBwJQiYCGEyBAgAABAlkKeICxsS0CUFluU0URIECAAAECnQQ8wOgBxiI/EM4Pzg9F7j9zEyBAgAABAs0LOD84PzS/a4wgQIAAAQIECBAgQIAAAQIECBAgULyAAFRiDwSgEgENJ0CAAAECBLIU8ABjY1sEoLLcpooiQIAAAQIEOgl4gNEDjEV+IJwfnB+K3H/mJkCAAAECBJoXcH5wfmh+1xhBgAABAgQIECBAgAABAgQIECBAoHgBAajEHghAJQIaToAAAQIECGQp4AHGxrYIQGW5TRVFgAABAgQIdBLwAKMHGIv8QDg/OD8Uuf/MTYAAAQIECDQv4Pzg/ND8rjGCAAECBAgQIECAAAECBAgQIECAQPECAlCJPRCASgQ0nAABAgQIEMhSwAOMjW0RgMpymyqKAAECBAgQ6CTgAUYPMBb5gXB+cH4ocv+ZmwABAgQIEGhewPnB+aH5XWMEAQIECBAgQIAAAQIECBAgQIAAgeIFBKASeyAAlQhoOAECBAgQIJClgAcYG9siAJXlNlUUAQIECBAg0EnAA4weYCzyA+H84PxQ5P4zNwECBAgQINC8gPOD80Pzu8YIAgQIECBAgAABAgQIECBAgAABAsULCEAl9kAAKhHQcAIECBAgQCBLAQ8wNrZFACrLbaooAgQIECBAoJOABxg9wFjkB8L5wfmhyP1nbgIECBAgQKB5AecH54fmd40RBAgQIECAAAECBAgQIECAAAECBIoXEIBK7IEAVCKg4QQIECBAgECWAh5gbGyLAFSW21RRBAgQIECAQCcBDzB6gLHID4Tzg/NDkfvP3AQIECBAgEDzAs4Pzg/N7xojCBAgQIAAAQIECBAgQIAAAQIECBQvIACV2AMBqERAwwkQIECAAIEsBTzA2NgWAagst6miCBAgQIAAgU4CHmD0AGORHwjnB+eHIvefuQkQIECAAIHmBZwfnB+a3zVGECBAgAABAgQIECBAgAABAgQIECheQAAqsQcCUImAhhMgQIAAAQJZCniAsbEtAlBZblNFESBAgAABAp0EPMDoAcYiPxDOD84PRe4/cxMgQIAAAQLNCzg/OD80v2uMIECAAAECBAgQIECAAAECBAgQIFC8gABUYg8EoBIBDSdAgAABAgSyFPAAY2NbBKCy3KaKIkCAAAECBDoJeIDRA4xFfiCcH5wfitx/5iZAgAABAgSaF3B+cH5oftcYQYAAAQIECBAgQIAAAQIECBAgQKB4AQGoxB4IQCUCGk6AAAECBAhkKeABxsa2CEBluU0VRYAAAQIECHQS8ACjBxiL/EA4Pzg/FLn/zE2AAAECBAg0L+D84PzQ/K4xggABAgQIECBAgAABAgQIECBAgEDxAgJQiT0QgEoENJwAAQIECBDIUsADjI1tEYDKcpsqigABAgQIEOgk4AFGDzAW+YFwfnB+KHL/mZsAAQIECBBoXsD5wfmh+V1jBAECBAgQIECAAAECBAgQIECAAIHiBQSgEnsgAJUIaDgBAgQIECCQpYAHGBvbIgCV5TZVFAECBAgQINBJwAOMHmAs8gPh/OD8UOT+MzcBAgQIECDQvIDzg/ND87vGCAIECBAgQIAAAQIECBAgQIAAAQLFCwhAJfZAACoR0HACBAgQIEAgSwEPMDa2RQAqy22qKAIECBAgQKCTgAcYPcBY5AfC+cH5ocj9Z24CBAgQIECgeQHnB+eH5neNEQQIECBAgAABAgQIECBAgAABAgSKFxCASuyBAFQioOEECBAgQIBAlgIeYGxsiwBUlttUUQQIECBAgEAnAQ8weoCxyA+E84PzQ5H7z9wECBAgQIBA8wLOD84Pze8aIwgQIECAAAECBAgQIECAAAECBAgULyAAldgDAahEQMMJECBAgACBLAU8wNjYFgGoLLepoggQIECAAIFOAh5g9ABjkR8I5wfnhyL3n7kJECBAgACB5gWcH5wfmt81RhAgQIAAAQIECBAgQIAAAQIECBAoXkAAKrEHAlCJgIYTIECAAAECWQp4gLGxLQJQWW5TRREgQIAAAQKdBDzA6AHGIj8Qzg/OD0XuP3MTIECAAAECzQs4Pzg/NL9rjCBAgAABAgQIECBAgAABAgQIECBQvIAAVGIPBKASAQ0nQIAAAQIEshTwAGNjWwSgstymiiJAgAABAgQ6CXiA0QOMRX4gnB+cH4rcf+YmQIAAAQIEmhdwfnB+aH7XGEGAAAECBAgQIECAAAECBAgQIECgeAEBqMQeCEAlAhpOgAABAgQIZCngAcbGtghAZblNFUWAAAECBAh0EvAAowcYi/xAOD84PxS5/8xNgAABAgQINC/g/OD80PyuMYIAAQIECBAgQIAAAQIECBAgQIBA8QICUIk9EIBKBDScAAECBAgQyFLAA4yNbdlhhx1izZo18eSTT8agQYOy7JmiCBAgQIAAgeoKtLe3x5577hkDBw6M559/vpIQ7l+LbTt/54did6DZCRAgQIAAgWYEnB8i3L82s2O8lwABAgQIECBAgAABAgQIECBAgEA+AgJQib0QgEoENJwAAQIECBDIUsAXwI1t2WeffToeJl6wYEHsvPPOWfZMUQQIECBAgEB1BZ599tmYMGFC1ELbDz/8cCUh3L8W23b+zg/F7kCzEyBAgAABAs0IOD8IQDWzX7yXAAECBAgQIECAAAECBAgQIECAQE4CAlCJ3RCASgQ0nAABAgQIEMhSwAOMjW357Gc/G9/73vfi0ksvjWOPPTbLnimKAAECBAgQqK7A7bffHhdddFFMmjQpbrjhhkpCuH8ttu38nR+K3YFmJ0CAAAECBJoRcH4QgGpmv3gvAQIECBAgQIAAAXiu/2cAACAASURBVAIECBAgQIAAgZwEBKASuyEAlQhoOAECBAgQIJClgAcYG9tyyy23xLnnnhv77rtvzJo1K8ueKYoAAQIECBCorsBJJ50Uy5cvjxkzZsTxxx9fSQj3r8W2nb/zQ7E70OwECBAgQIBAMwLODwJQzewX7yVAgAABAgQIECBAgAABAgQIECCQk4AAVGI3BKASAQ0nQIAAAQIEshTwAGNjW1avXh0f+tCH4uWXX45vfetbccghh2TZN0URIECAAAEC1RNYtGhRnHHGGdHW1haPP/54DB48uHoI4QHGopvu/OD8UPQeND8BAgQIECDQNQHnh/93cv/atf3iXQQIECBAgAABAgQIECBAgAABAgRyExCASuyIAFQioOEECBAgQIBAlgK+AF6/Ldddd11ceuml8b73vS9uu+222GabbbLsnaIIECBAgACB6gi89NJLMWXKlPjd734XF110UZx++unVWfzbVur+tdjW83d+KHYHmp0AAQIECBDoioDzw9+U3L92Zcd4DwECBAgQIECAAAECBAgQIECAAIH8BASgEnsiAJUIaDgBAgQIECCQpYAvgDfcluOOOy4WL14ce+21V3zzm9+M7bbbLsv+KYoAAQIECBAov8CKFSvirLPOip/+9Kcxbty4uPXWW8u/6HdYofvXYtvP3/mh2B1odgIECBAgQGBTAs4PjULuXze1Y/x7AgQIECBAgAABAgQIECBAgAABAnkKCEAl9kUAKhHQcAIECBAgQCBLAV8Ab7gtf/jDH6IWgnriiSc6fgHq/PPPj8mTJ2fZQ0URIECAAAEC5RWYO3duXHHFFVH7G9z/4R/+oSP8NHz48PIuuAsrc//aBaRefAt/54de3F4uTYAAAQIECCQKOD+sD+j+NXFTGU6AAAECBAgQIECAAAECBAgQIECgIAEBqER4AahEQMMJECBAgACBLAV8Abzxtvz5z3+OL3zhC/H973+/400jR46M8ePHx4c//OF473vfGwMGDMiyp4oiQIAAAQIEWldg7dq18cILL8Sjjz4a9957bzz11FMdizn00EPjmmuuife85z2tu7geqtz9aw9BdvMy/J0furl1DCNAgAABAgR6QcD5YdOo7l83beQdBAgQIECAAAECBAgQIECAAAECBHIUEIBK7IoAVCKg4QQIECBAgECWAr4A3nRbbr755rjuuuvi+eef3/SbvYMAAQIECBAg0IMCO+ywQ5x++ulx8skn9+BVW/tS7l+L7R//Tfs7P2zayDsIECBAgACB3hFwfljf1f1r7+w1VyVAgAABAgQIECBAgAABAgQIECDQ2wICUInCAlCJgIYTIECAAAECWQr4ArjrbVmwYEE88MAD8bOf/SxeeumlqP0Nq14ECBB4J4FXX3214V8PGzYMGAECBN5RoPYLk9tss03sscceMXbs2JgwYQKxtwm4fy12S/Dvur/zQ9etvLMaAm+++Wb079+/Gou1SgIECPSRgPPDpqHdv27ayDsIECBAgAABAgQIECBAgAABAgQI5CggAJXYFQGoREDDCRAgQIAAgSwFfAGcZVsURYBASQTe+973NqzkhRdeKMnKLIMAAQLFCbh/Lc6+NjP/Yv3NTqBVBW688ca4+uqr44ILLojjjjtOEKpVG6luAgQItKCA+9cWbJqSCRAgQIAAAQIECBAgQIAAAQIECPz/d9P9cobIurganABUzttHbQQIECBAgEB3BXwB3F054wgQILBpAQGoTRt5BwECBJoVcP/arFjPvp9/z3q6GoEqCPzxj3+M/fbbL15++eWO5e65557xrW99Kz7wgQ9UYfnWSIAAAQIFC7h/LbgBpidAgAABAgQIECBAgAABAgQIECDQTQEBqG7CvTVMACoR0HACBAgQIEAgSwFfAGfZFkURIFASAQGokjTSMggQyErA/Wux7eBfrL/ZCbSiwDnnnBPf/e5366UPGTIkli1bFttuu20rLkfNBAgQINBiAu5fW6xhyiVAgAABAgQIECBAgAABAgQIECDwVwEBqMStIACVCGg4AQIECBAgkKWAL4CzbIuiCBAoiYAAVEkaaRkECGQl4P612HbwL9bf7ARaTeCnP/1pfPzjH28o+6KLLorTTz+91ZaiXgIECBBoUQH3ry3aOGUTIECAAAECBAgQIECAAAECBAhUXkAAKnELCEAlAhpOgAABAgQIZCngC+As26IoAgRKIiAAVZJGWgYBAlkJuH8tth38i/U3O4FWEzj44IPjqaeeqpe90047xZIlS2LQoEGtthT1EiBAgECLCrh/bdHGKZsAAQIECBAgQIAAAQIECBAgQKDyAgJQiVtAACoR0HACBAgQIEAgSwFfAGfZFkURIFASAQGokjTSMggQyErA/Wux7eBfrL/ZCbSSwHe/+90455xzGkq+/fbbY8yYMa20DLUSIECAQIsLuH9t8QYqnwABAgQIECBAgAABAgQIECBAoLICAlCJrReASgQ0nAABAgQIEMhSwBfAWbZFUQQIlERAAKokjbQMAgSyEnD/Wmw7+Bfrb3YCrSLw6quvxsc+9rH44x//WC954sSJ8Z3vfKdVlqBOAgQIECiJgPvXkjTSMggQIECAAAECBAgQIECAAAECBConIACV2HIBqERAwwkQIECAAIEsBXwBnGVbFEWAQEkEBKBK0kjLIEAgKwH3r8W2g3+x/mYn0CoCX/7yl+PGG2+slzt48OBYtmxZjBgxolWWoE4CBAgQKImA+9eSNNIyCBAgQIAAAQIECBAgQIAAAQIEKicgAJXYcgGoREDDCRAgQIAAgSwFfAGcZVsURYBASQQEoErSSMsgQCArAfevxbaDf7H+ZifQCgK//OUvY9y4cbF27dp6ueedd16cffbZrVC+GgkQIECgZALuX0vWUMshQIAAAQIECBAgQIAAAQIECBCojIAAVGKrBaASAQ0nQIAAAQIEshTwBXCWbVEUAQIlERCAKkkjLYMAgawE3L8W2w7+xfqbnUArCBxxxBHxyCOP1Eut/epT7defar8C5UWAAAECBPpawP1rX4ubjwABAgQIECBAgAABAgQIECBAgEDPCAhAJToKQCUCGk6AAAECBAhkKeAL4CzboigCBEoiIABVkkZaBgECWQm4fy22HfyL9Tc7gdwF5syZE6effnpDmTfffHOMHz8+99LVR4AAAQIlFXD/WtLGWhYBAgQIECBAgAABAgQIECBAgEDpBQSgElssAJUIaDgBAgQIECCQpYAvgLNsi6IIECiJgABUSRppGQQIZCXg/rXYdvAv1t/sBHIWeP3112P06NHx4osv1sscM2ZM3H777TmXrTYCBAgQKLmA+9eSN9jyCBAgQIAAAQIECBAgQIAAAQIESisgAJXYWgGoREDDCRAgQIAAgSwFfAGcZVsURYBASQQEoErSSMsgQCArAfevxbaDf7H+ZieQs8Cll14a1113Xb3EQYMGxZIlS2KnnXbKuWy1ESBAgEDJBdy/lrzBlkeAAAECBAgQIECAAAECBAgQIFBaAQGoxNYKQCUCGk6AAAECBAhkKeAL4CzboigCBEoiIABVkkZaBgECWQm4fy22HfyL9Tc7gVwFnnvuuaj92lN7e3u9xM9//vNx4YUX5lqyuggQIECgIgLuXyvSaMskQIAAAQIECBAgQIAAAQIECBAonYAAVGJLBaASAQ0nQIAAAQIEshTwBXCWbVEUAQIlERCAKkkjLYMAgawE3L8W2w7+xfqbnUCuAscee2zHrz299dp2221j2bJlMWTIkFxLVhcBAgQIVETA/WtFGm2ZBAgQIECAAAECBAgQIECAAAECpRMQgEpsqQBUIqDhBAgQIECAQJYCvgDOsi2KIkCgJAICUCVppGUQIJCVgPvXYtvBv1h/sxPIUWD+/Pnxmc98pqG0b3/723HkkUfmWK6aCBAgQKBiAu5fK9ZwyyVAgAABAgQIECBAgAABAgQIECiNgABUYisFoBIBDSdAgAABAgSyFPAFcJZtURQBAiUREIAqSSMtgwCBrATcvxbbDv7F+pudQG4Cq1evjtGjR8fvf//7emmjRo2Ku+++O7dS1UOAAAECFRVw/1rRxls2AQIECBAgQIAAAQIECBAgQIBAywsIQCW2UAAqEdBwAgQIECBAIEsBXwBn2RZFESBQEgEBqJI00jIIEMhKwP1rse3gX6y/2QnkJnDVVVfF17/+9XpZAwYMiMWLF8f73//+3EpVDwECBAhUVMD9a0Ubb9kECBAgQIAAAQIECBAgQIAAAQItLyAAldhCAahEQMMJECBAgACBLAV8AZxlWxRFgEBJBASgStJIyyBAICsB96/FtoN/sf5mJ5CTQO1Xn2q//lT7Fai3Xqecckr827/9W05lqoUAAQIEKi7g/rXiG8DyCRAgQIAAAQIECBAgQIAAAQIEWlZAACqxdQJQiYCGEyBAgAABAlkK+AI4y7YoigCBkggIQJWkkZZBgEBWAu5fi20H/2L9zU4gJ4GTTz457r333npJW221VfzoRz+KYcOG5VSmWggQIECg4gLuXyu+ASyfAAECBAgQIECAAAECBAgQIECgZQUEoBJbJwCVCGg4AQIECBAgkKWAL4CzbIuiCBAoiYAAVEkaaRkECGQl4P612HbwL9bf7ARyEViyZEkce+yxDeV84xvfiClTpuRSojoIECBAgECHgPtXG4EAAQIECBAgQIAAAQIECBAgQIBAawoIQCX2TQAqEdBwAgQIECBAIEsBXwBn2RZFESBQEgEBqJI00jIIEMhKwP1rse3gX6y/2QnkINDe3h5jxoyJ5557rl7OXnvtFfPnz8+hPDUQIECAAIEGAfevNgQBAgQIECBAgAABAgQIECBAgACB1hQQgErsmwBUIqDhBAgQIECAQJYCvgDOsi2KIkCgJAICUCVppGUQIJCVgPvXYtvBv1h/sxPIQeDaa6+Nyy67rF5K7c+FRYsWxciRI3MoTw0ECBAgQKBBwP2rDUGAAAECBAgQIECAAAECBAgQIECgNQUEoBL7JgCVCGg4AQIECBAgkKWAL4CzbIuiCBAoiYAAVEkaaRkECGQl4P612HbwL9bf7ASKFnjxxRdj9OjR8frrr9dL+dSnPhVXXXVV0aWZnwABAgQIbFDA/auNQYAAAQIECBAgQIAAAQIECBAgQKA1BQSgEvsmAJUIaDgBAgQIECCQpYAvgLNsi6IIECiJgABUSRppGQQIZCXg/rXYdvAv1t/sBIoWOO200+Kuu+6ql9HW1hYPP/xwbLHFFkWXZn4CBAgQILBBAfevNgYBAgQIECBAgAABAgQIECBAgACB1hQQgErsmwBUIqDhBAgQIECAQJYCvgDOsi2KIkCgJAICUCVppGUQIJCVgPvXYtvBv1h/sxMoUuCRRx6JI444oqGE6dOnx0knnVRkWeYmQIAAAQLvKOD+1QYhQIAAAQIECBAgQIAAAQIECBAg0JoCAlCJfROASgQ0nAABAgQIEMhSwBfAWbZFUQQIlERAAKokjbQMAgSyEnD/Wmw7+Bfrb3YCRQmsXbs2xo0bF7/85S/rJYwcOTIWLVoUG/tzoahazUuAAAECBDoLuH+1HwgQIECAAAECBAgQIECAAAECBAi0poAAVGLfBKASAQ0nQIAAAQIEshTwBXCWbVEUAQIlERCAKkkjLYMAgawE3L8W2w7+xfqbnUBRAjfccENcdNFFDdPPnz8/9tprr6JKMi8BAgQIEOiSgPvXLjF5EwECBAgQIECAAAECBAgQIECAAIHsBASgElsiAJUIaDgBAgQIECCQpYAvgLNsi6IIECiJgABUSRppGQQIZCXg/rXYdvAv1t/sBIoQ+OMf/xgf+9jH4tVXX61P/4lPfCKuvfbaIsoxJwECBAgQaErA/WtTXN5MgAABAgQIECBAgAABAgQIECBAIBsBAajEVghAJQIaToAAAQIECGQp4AvgLNuiKAIESiIgAFWSRloGAQJZCbh/LbYd/Iv1NzuBIgTOOOOMuPPOO+tTDxs2LH70ox/FVlttVUQ55iRAgAABAk0JuH9tisubCRAgQIAAAQIECBAgQIAAAQIECGQjIACV2AoBqERAwwkQIECAAIEsBXwBnGVbFEWAQEkEBKBK0kjLIEAgKwH3r8W2g3+x/mYn0NcCDz74YEyZMqVh2osvvjhOPfXUvi7FfAQIECBAoFsC7l+7xWYQAQIECBAgQIAAAQIECBAgQIAAgcIFBKASWyAAlQhoOAECBAgQIJClgC+As2yLoggQKImAAFRJGmkZBAhkJeD+tdh28C/W3+wE+lLgL3/5S4wePTpWrFhRn3b33XeP++67LwYMGNCXpZiLAAECBAh0W8D9a7fpDCRAgAABAgQIECBAgAABAgQIECBQqIAAVCK/AFQioOEECBAgQIBAlgK+AM6yLYoiQKAkAgJQJWmkZRAgkJWA+9di28G/WH+zE+hLga985Ssxc+bM+pS10NOCBQtizz337MsyzEWAAAECBJIE3L8m8RlMgAABAgQIECBAgAABAgQIECBAoDABAahEegGoREDDCRAgQIAAgSwFfAGcZVsURYBASQQEoErSSMsgQCArAfevxbaDf7H+ZifQVwJPPvlkHHbYYbFu3br6lKeeempcfPHFfVWCeQgQIECAQI8IuH/tEUYXIUCAAAECBAgQIECAAAECBAgQINDnAgJQieQCUImAhhMgQIAAAQJZCvgCOMu2KIoAgZIICECVpJGWQYBAVgLuX4ttB/9i/c1OoC8E1qxZE4ccckj8/Oc/r0+33XbbxbJly+Ld7353X5RgDgIECBAg0GMC7l97jNKFCBAgQIAAAQIECBAgQIAAAQIECPSpgABUIrcAVCKg4QQIECBAgECWAr4AzrItiiJAoCQCAlAlaaRlECCQlYD712Lbwb9Yf7MT6AuBa665Ji6//PKGqW677bY48MAD+2J6cxAgQIAAgR4VcP/ao5wuRoAAAQIECBAgQIAAAQIECBAgQKDPBASgEqkFoBIBDSdAgAABAgSyFPAFcJZtURQBAiUREIAqSSMtgwCBrATcvxbbDv7F+pudQG8LPP/883HAAQfE6tWr61Mdc8wx8e///u+9PbXrEyBAgACBXhFw/9orrC5KgAABAgQIECBAgAABAgQIECBAoNcFBKASiQWgEgENJ0CAAAECBLIU8AVwlm1RFAECJREQgCpJIy2DAIGsBNy/FtsO/sX6m51AbwscddRRsXz58vo0W265ZSxdujRq/+tFgAABAgRaUcD9ayt2Tc0ECBAgQIAAAQIECBAgQIAAAQIEIgSgEneBAFQioOEECBAgQIBAlgK+AM6yLYoiQKAkAgJQJWmkZRAgkJWA+9di28G/WH+zE+hNgVtuuSXOPffchilqv/xU+wUoLwIECBAg0KoC7l9btXPqJkCAAAECBAgQIECAAAECBAgQqLqAAFTiDhCASgQ0nAABAgQIEMhSwBfAWbZFUQQIlERAAKokjbQMAgSyEnD/Wmw7+Bfrb3YCvSXw0ksvxQEHHBCvvPJKfYqxY8fG7Nmze2tK1yVAgAABAn0i4P61T5hNQoAAAQIECBAgQIAAAQIECBAgQKDHBQSgEkkFoBIBDSdAgAABAgSyFPAFcJZtURQBAiUREIAqSSMtgwCBrATcvxbbDv7F+pudQG8JnHLKKTFv3rz65d/97nfHsmXLYrvttuutKV2XAAECBAj0iYD71z5hNgkBAgQIECBAgAABAgQIECBAgACBHhcQgEokFYBKBDScAAECBAgQyFLAF8BZtkVRBAiUREAAqiSNtAwCBLIScP9abDv4F+tvdgK9IfD9738/TjzxxIZLX3LJJTF16tTemM41CRAgQIBAnwq4f+1TbpMRIECAAAECBAgQIECAAAECBAgQ6DEBAahESgGoREDDCRAgQIAAgSwFfAGcZVsURYBASQQEoErSSMsgQCArAfevxbaDf7H+ZifQ0wKrVq2K0aNHx0svvVS/9J577hkLFy6MjX3ee7oG1yNAgAABAr0p4P61N3VdmwABAgQIECBAgAABAgQIECBAgEDvCQhAJdoKQCUCGk6AAAECBAhkKeAL4CzboigCBEoiIABVkkZaBgECWQm4fy22HfyL9Tc7gZ4WuOCCC2LWrFn1yw4YMCDuu+++2H333Xt6KtcjQIAAAQKFCLh/LYTdpAQIECBAgAABAgQIECBAgAABAgSSBQSgEgkFoBIBDSdAgAABAgSyFPAFcJZtURQBAiUREIAqSSMtgwCBrATcvxbbDv7F+pudQE8K/OQnP4lJkyY1XPLzn/98XHjhhT05jWsRIECAAIFCBdy/FspvcgIECBAgQIAAAQIECBAgQIAAAQLdFhCA6jbd/w8UgEoENJwAAQIECBDIUsAXwFm2RVEECJREQACqJI20DAIEshJw/1psO/gX6292Aj0lsGbNmhg7dmw888wz9UvusMMOsXTp0hg0aFBPTeM6BAgQIECgcAH3r4W3QAEECBAgQIAAAQIECBAgQIAAAQIEuiUgANUttr8NEoBKBDScAAECBAgQyFLAF8BZtkVRBAiUREAAqiSNtAwCBLIScP9abDv4F+tvdgI9JTBjxoz42te+1nC5OXPmxL777ttTU7gOAQIECBDIQsD9axZtUAQBAgQIECBAgAABAgQIECBAgACBpgUEoJomaxwgAJUIaDgBAgQIECCQpYAvgLNsi6IIECiJgABUSRppGQQIZCXg/rXYdvAv1t/sBHpC4Nlnn40DDzwwar8C9dbrk5/85HqBqJ6YyzUIECBAgEDRAu5fi+6A+QkQIECAAAECBAgQIECAAAECBAh0T0AAqntu9VECUImAhhMgQIAAAQJZCvgCOMu2KIoAgZIICECVpJGWQYBAVgLuX4ttB/9i/c1OIFVg3bp1cfjhh8dPfvKT+qW22WabeOihh2KLLbZIvbzxBAgQIEAgOwH3r9m1REEECBAgQIAAAQIECBAgQIAAAQIEuiQgANUlpo2/SQAqEdBwAgQIECBAIEsBXwBn2RZFESBQEgEBqJI00jIIEMhKwP1rse3gX6y/2QmkCtx0001x4YUXNlxm5syZMXny5NRLG0+AAAECBLIUcP+aZVsURYAAAQIECBAgQIAAAQIECBAgQGCTAgJQmyR65zcIQCUCGk6AAAECBAhkKeAL4CzboigCBEoiIABVkkZaBgECWQm4fy22HfyL9Tc7gRSBFStWxAEHHBCrVq2qX2bs2LExe/bslMsaS4AAAQIEshZw/5p1exRHgAABAgQIECBAgAABAgQIECBAYKMCAlCJm0MAKhHQcAIECBAgQCBLAV8AZ9kWRREgUBIBAaiSNNIyCBDISsD9a7Ht4F+sv9kJpAj88z//czzwwAP1SwwdOjQeeuih2G677VIuaywBAgQIEMhawP1r1u1RHAECBAgQIECAAAECBAgQIECAAIGNCghAJW4OAahEQMMJECBAgACBLAV8AZxlWxRFgEBJBASgStJIyyBAICsB96/FtoN/sf5mJ9Bdgblz58bUqVMbhl922WXx6U9/uruXNI4AAQIECLSEgPvXlmiTIgkQIECAAAECBAgQIECAAAECBAisJyAAlbgpBKASAQ0nQIAAAQIEshQYNmxYrFq1ar3aVqxYEdtuu22WNSuKAAECrSIgANUqnVInAQKtIlC7R337n6212mv3tCtXrmyVZbR0nc4PLd0+xVdU4JVXXokDDjggXnrppbrARz7ykZg3b15s7KHwilJZNgECBAiUTMD5oWQNtRwCBAgQIECAAAECBAgQIECAAIFKCQhAJbZbACoR0HACBAgQIEAgS4Fdd901nnnmmfVqW7BgQYwfPz7LmhVFgACBVhEQgGqVTqmTAIFWEbjnnnti0qRJ65W72267xS9+8YtWWUZL1+n80NLtU3xFBc4+++y49dZb66sfOHBgPPjgg7HzzjtXVMSyCRAgQKAqAs4PVem0dRIgQIAAAQIECBAgQIAAAQIECJRRQAAqsasCUImAhhMgQIAAAQJZCuy///7xwx/+cL3apk+fHueff36WNSuKAAECrSIgANUqnVInAQKtIvDVr341pk2btl65Bx54YDzwwAOtsoyWrtP5oaXbp/gKCixfvjyOOuqohpWfc845ce6551ZQw5IJECBAoGoCzg9V67j1EiBAgAABAgQIECBAgAABAgQIlElAACqxmwJQiYCGEyBAgAABAlkK1P4m6Kuvvnq92v7+7/8+Hn/88dh8882zrFtRBAgQaAUBAahW6JIaCRBoFYE///nPseeee8bvfve79Uo+77zz4sorr2yVpbR0nc4PLd0+xVdMoL29PWqhxeeff76+8l122aUjMFr7FSgvAgQIECBQZgHnhzJ319oIECBAgAABAgQIECBAgAABAgSqICAAldhlAahEQMMJECBAgACBLAVqfxv06NGjN1hb7W+JvvPOO7OsW1EECBBoBQEBqFbokhoJEGgVgY9//OOxYMGCDZb74x//OPbee+9WWUpL1+n80NLtU3zFBL7yla/EzJkz66vu169fzJs3Lz7ykY9UTMJyCRAgQKCKAs4PVey6NRMgQIAAAQIECBAgQIAAAQIECJRJQAAqsZsCUImAhhMgQIAAAQLZCowaNSpqD41u6FX7ovimm26KbbfdNtv6FUaAAIFcBQSgcu2MuggQaCWBF198MT796U/H/PnzN1j2fvvtF0uXLm2lJbV8rc4PLd9CC6iAwLJly+KYY46JdevW1Vd70kknxfTp0yuwekskQIAAgSoLOD9UufvWToAAAQIECBAgQIAAAQIECBAgUCYBAajEbgpAJQIaToAAAQIECGQr8MMf/jD233//jdbX1tYW5513Xsffqr/PPvvEVlttle1aFEaAAIGcBASgcuqGWggQaCWBF154IR577LF45JFH4mtf+1q8/PLLGy3/4Ycfjlogx6vvBJwf+s7aTAS6I7By5coYM2ZM1B4Af+s1QZl9qgAAIABJREFUYsSIWLJkSWy22WbduaQxBAgQIEAgawHnh6zbozgCBAgQIECAAAECBAgQIECAAAEC3RIQgOoW298GCUAlAhpOgAABAgQIZC3whS98Ia699tqsa1QcAQIEWk1gu+22ayh5xYoVrbYE9RIgQCBrgbPPPrsjIOXV9wLOD31vbkYCXRWo/SUmQ4YMaXj7H/7wh2hvb+/qJbyPAAECBAiUUsD5oZRttSgCBAgQIECAAAECBAgQIECAAIGSCghAJTZWACoR0HACBAgQIEAga4G1a9fGAQccEMuXL8+6TsURIECglQQEoFqpW2olQKDVBPbdd9946KGHYsCAAa1WeinqdX4oRRstooQC73rXu2LLLbdsWNmqVaui9qtQXgQIECBAoMoCzg9V7r61EyBAgAABAgQIECBAgAABAgQItKKAAFRi1wSgEgENJ0CAAAECBLIX+J//+Z8YP358/PSnP82+VgUSIECgFQQEoFqhS2okQKAVBT784Q/HwoULY+utt27F8ktTs/NDaVppISUR6N+/f8efi7X/feu1Zs2aqP3607p160qySssgQIAAAQLNCzg/NG9mBAECBAgQIECAAAECBAgQIECAAIGiBQSgEjsgAJUIaDgBAgQIECDQEgKvvfZaHHnkkbFo0aKWqFeRBAgQyFlAACrn7qiNAIFWFagF9u+8887YbLPNWnUJparb+aFU7bSYFheo/fJT7Reg3nrVQk+18FMtBOVFgAABAgSqKuD8UNXOWzcBAgQIECBAgAABAgQIECBAgECrCwhAJXZQACoR0HACBAgQIECgZQRqD0ndddddMWPGjFi6dGnL1K1QAgQI5CYgAJVbR9RDgEArC+y///5x3nnnxRFHHBH9+vVr5aWUrnbnh9K11IJaUKAWCt1iiy0aKl+5cmWsWrWqBVejZAIECBAgkC7g/JBu6AoECBAgQIAAAQIECBAgQIAAAQIEihQQgErUF4BKBDScAAECBAgQaEmBn//85zFnzpxYuHBh/OY3v4kVK1Z4gKolO6loAgSKEBCAKkLdnAQIlEFg6NCh8d73vjd23HHHOOyww+Loo4+O3XbbrQxLK/0anB9K32ILzFBgwIABsfXWWzeEQ9vb2zt+/cmLAAECBAhUQcD5oQpdtkYCBAgQIECAAAECBAgQIECAAIGqCQhAJXZcACoR0HACBAgQIECAAAECBAhUTKD28H7n1wsvvFAxAcslQIAAAQIECBDoTYE333wzJkyYEE888UR9mtqvQS1ZsiRGjBjRm1O7NgECBAgQIECAAAECBAgQIECAAAECBAgQIECAAIFeExCASqQVgEoENJwAAQIECBAgQIAAAQIVExCAqljDLZcAAQIECBAg0McCV199dVx55ZUNs37jG9+IKVOm9HElpiNAgAABAgQIECBAgAABAgQIECBAgAABAgQIECDQcwICUImWAlCJgIYTIECAAAECBAgQIECgYgICUBVruOUSIECAAAECBPpQoParTxMnTow1a9bUZz3ssMNi1qxZfViFqQgQIECAAAECBAgQIECAAAECBAgQIECAAAECBAj0vIAAVKKpAFQioOEECBAgQIAAAQIECBComIAAVMUabrkECBAgQIAAgT4SeOONN2Ls2LHx3HPP1WccPnx4LF26NNra2vqoCtMQIECAAAECBAgQIECAAAECBAgQIECAAAECBAgQ6B0BAahEVwGoREDDCRAgQIAAAQIECBAgUDEBAaiKNdxyCRAgQIAAAQJ9JDBt2rT4zne+0zDb7NmzO0JRXgQIECBAgAABAgQIECBAgAABAgQIECBAgAABAgRaXUAAKrGDAlCJgIYTIECAAAECBAgQIECgYgICUBVruOUSIECAAAECBPpAYNmyZXH00Uc3zPSpT30qrrrqqj6Y3RQECBAgQIAAAQIECBAgQIAAAQIECBAgQIAAAQIEel9AACrRWAAqEdBwAgQIECBAgAABAgQIVExAAKpiDbdcAgQIECBAgEAvC6xcuTLGjBkTL774Yn2mESNGxJIlS2KzzTbr5dldngABAgQIECBAgAABAgQIECBAgAABAgQIECBAgEDfCAhAJToLQCUCGk6AAAECBAgQIECAAIGKCQhAVazhlkuAAAECBAgQ6GWB008/PebMmVOfpX///nH33XfH3nvv3cszuzwBAgQIECBAgAABAgQIECBAgAABAgQIECBAgACBvhMQgEq0FoBKBDScAAECBAgQIECAAAECFRMQgKpYwy2XAAECBAgQINCLAnPnzo2pU6c2zHDWWWfFBRdc0IuzujQBAgQIECBAgAABAgQIECBAgAABAgQIECBAgACBvhcQgEo0F4BKBDScAAECBAgQIECAAAECFRMQgKpYwy2XAAECBAgQINBLAi+++GKMGTMmVq5cWZ/hgx/8YCxcuDAGDhzYS7O6LAECBAgQIECAAAECBAgQIECAAAECBAgQIECAAIFiBASgEt0FoBIBDSdAgAABAgQIECBAgEDFBASgKtZwyyVAgAABAgQI9JLA0UcfHcuWLatfffDgwXH//ffHrrvu2kszuiwBAgQIECBAgAABAgQIECBAgAABAgQIECBAgACB4gQEoBLtBaASAQ0nQIAAAQIECBAgQIBAxQQEoCrWcMslQIAAAQIECPSCwI033hhf/vKXG658ySWXxNSpU3thNpckQIAAAQIECBAgQIAAAQIECBAgQIAAAQIECBAgULyAAFRiDwSgEgENJ0CAAAECBAgQIECAQMUEBKAq1nDLJUCAAAECBAj0sMBzzz0XY8eOjTfeeKN+5dGjR8cdd9wR/fr16+HZXI4AAQIECBAgQIAAAQIECBAgQIAAAQIECBAgQIBAHgICUIl9EIBKBDScAAECBAgQIECAAAECFRMQgKpYwy2XAAECBAgQINCDAmvWrImJEyfGE088Ub/q5ptvHkuWLIltt922B2dyKQIECBAgQIAAAQIECBAgQIAAAQIECBAgQIAAAQJ5CQhAJfZDACoR0HACBAgQIECAAAECBAhUTEAAqmINt1wCBAgQIECAQA8KXHXVVfH1r3+94YrXXnttfOITn+jBWVyKAAECBAgQIECAAAECBAgQIECAAAECBAgQIECAQH4CAlCJPRGASgQ0nAABAgQIECBAgAABAhUTEICqWMMtlwABAgQIECDQQwK1X32aMGFCvPnmm/UrHnbYYTFr1qwemsFlCBAgQIAAAQIECBAgQIAAAQIECBAgQIAAAQIECOQrIACV2BsBqERAwwkQIECAAAECBAgQIFAxAQGoijXccgkQIECAAAECPSDwxhtvxNixY+O5556rX2348OGxdOnSaGtr64EZXIIAAQIECBAgQIAAAQIECBAgQIAAAQIECBAgQIBA3gICUIn9EYBKBDScAAECBAgQIECAAAECFRMQgKpYwy2XAAECBAgQINADAmeffXbceuutDVeaPXt2RyjKiwABAgQIECBAgAABAgQIECBAgAABAgQIECBAgEAVBASgErssAJUIaDgBAgQIECBAgAABAgQqJiAAVbGGWy4BAgQIECBAIFFg3rx5ccoppzRc5cQTT4wrrrgi8cqGEyBAgAABAgQIECBAgAABAgQIECBAgAABAgQIEGgdAQGoxF4JQCUCGk6AAAECBAgQIECAAIGKCQhAVazhlkuAAAECBAgQSBB4+umnY/z48fH666/Xr7LbbrvFokWLYvDgwQlXNpQAAQIECBAgQIAAAQIECBAgQIAAAQIECBAgQIBAawkIQCX2SwAqEdBwAgQIECBAgAABAgQIVExAAKpiDbdcAgQIECBAgEA3BWqhp4MPPjieffbZ+hWGDBkS9913X+y8887dvKphBAgQIECAAAECBAgQIECAAAECBAgQIECAAAECBFpTQAAqsW8CUImAhhMgQIAAAQIECBAgQKBiAgJQFWu45RIgQIAAAQIEuilwyimnxLx58xpGX3/99XH44Yd384qGESBAgAABAgQIECBAgAABAgQIECBAgAABAgQIEGhdAQGoxN4JQCUCGk6AAAECBAgQIECAAIGKCQhAVazhlkuAAAECBAgQ6IbArbfeGmeffXbDyOOPPz5mzJjRjasZQoAAAQIECBAgQIAAAQIECBAgQIAAAQIECBAgQKD1BQSgEnsoAJUIaDgBAgQIECBAgAABAgQqJiAAVbGGWy4BAgQIECBAoEmBp59+Og455JBYvXp1feRuu+0WixYtisGDBzd5NW8nQIAAAQIECBAgQIAAAQIECBAgQIAAAQIECBAgUA4BAajEPgpAJQIaToAAAQIECBAgQIAAgYoJCEBVrOGWS4AAAQIECBBoQuD111+Pgw8+OJ599tn6qCFDhsR9990XO++8cxNX8lYCBAgQIECAAAECBAgQIECAAAECBAgQIECAAAEC5RIQgErspwBUIqDhBAgQIECAAAECBAgQqJiAAFTFGm65BAgQIECAAIEmBE455ZSYN29ew4jrr78+Dj/88Cau4q0ECBAgQIAAAQIECBAgQIAAAQIECBAgQIAAAQIEyicgAJXYUwGoREDDCRAgQIAAAQIECBAgUDEBAaiKNdxyCRAgQIAAAQJdFPjP//zPOO+88xrefcIJJ8SVV17ZxSt4GwECBAgQIECAAAECBAgQIECAAAECBAgQIECAAIHyCghAJfZWACoR0HACBAgQIECAAAECBAhUTEAAqmINt1wCBAgQIECAQBcEnn766TjkkENi9erV9XePHDky5s+fH4MHD+7CFbyFAAECBAgQIECAAAECBAgQIECAAAECBAgQIECAQLkFBKAS+ysAlQhoOAECBAgQIECAAAECBComIABVsYZbLgECBAgQIEBgEwKrVq2KQw89NJ599tn6O4cOHRqLFy+O7bffnh8BAgQIECBAgAABAgQIECBAgAABAgQIECBAgAABAhEhAJW4DQSgEgENJ0CAAAECBAgQIECAQMUEBKAq1nDLJUCAAAECBAhsQuCkk06KhQsXNrxr1qxZcdhhh7EjQIAAAQIECBAgQIAAAQIECBAgQIAAAQIECBAgQOCvAgJQiVtBACoR0HACBAgQIECAAAECBAhUTEAAqmINt1wCBAgQIECAwDsI3HzzzfGlL32p4R0nn3xyXH755dwIECBAgAABAgQIECBAgAABAgQIECBAgAABAgQIEOgkIACVuB0EoBIBDSdAgAABAgQIECBAgEDFBASgKtZwyyVAgAABAgQIbETgqaeeigkTJkR7e3v9HSNHjowFCxbEoEGDuBEgQIAAAQIECBAgQIAAAQIECBAgQIAAAQIECBAg0ElAACpxOwhAJQIaToAAAQIECBAgQIAAgYoJCEBVrOGWS4AAAQIECBDYgMCqVati3Lhx8dvf/rb+b4cOHRqLFy+O7bffnhkBAgQIECBAgAABAgQIECBAgAABAgQIECBAgAABAm8TEIBK3BICUImAhhMgQIAAAQIECBAgQKBiAgJQFWu45RIgQIAAAQIENiBw0kknxcKFCxv+zaxZs+Kwww7jRYAAAQIECBAgQIAAAQIECBAgQIAAAQIECBAgQIDABgQEoBK3hQBUIqDhBAgQIECAAAECBAgQqJiAAFTFGm65BAgQIECAAIG3Cdxwww1x0UUXNfzTz372s3HppZeyIkCAAAECBAgQIECAAAECBAgQIECAAAECBAgQIEBgIwICUIlbQwAqEdBwAgQIECBAgAABAgQIVExAAKpiDbdcAgQIECBAgEAngaeeeiomTJgQ7e3t9X86cuTIWLBgQQwaNIgVAQIECBAgQIAAAQIECBAgQIAAAQIECBAgQIAAAQIbERCAStwaAlCJgIYTIECAAAECBAgQIECgYgICUBVruOUSIECAAAECBP4q8Morr8TBBx8cv/3tb+smbW1tsWjRoth+++05ESBAgAABAgQIECBAgAABAgQIECBAgAABAgQIECDwDgICUInbQwAqEdBwAgQIECBAgAABAgQIVExAAKpiDbdcAgQIECBAgMBfBY477rhYvHhxg8fs2bNj7NixjAgQIECAAAECBAgQIECAAAECBAgQIECAAAECBAgQ2ISAAFTiFhGASgQ0nAABAgQIECBAgAABAhUTEICqWMMtlwABAgQIECAQETNnzoyvfOUrDRZTp06NSy65hA8BAgQIECBAgAABAgQIECBAgAABAgQIECBAgAABAl0QEIDqAtI7vUUAKhHQcAIECBAgQIAAAQIECFRMQACqYg23XAIECBAgQKDyAo8//nhMmjQp1qxZU7f40Ic+FN/73vdi4MCBlfcBQIAAAQIECBAgQIAAAQIECBAgQIAAAQIECBAgQKArAgJQXVF6h/cIQCUCGk6AAAECBAgQIECAAIGKCQhAVazhlkuAAAECBAhUWuCVV16JsWPHxooVK+oObW1tsXjx4thuu+0qbWPxBAgQIECAAAECBAgQIECAAAECBAgQIECAAAECBJoREIBqRmsD7xWASgQ0nAABAgQIECBAgAABAhUTEICqWMMtlwABAgQIEKiswJtvvhnHHntsLF26tMFg9uzZHaEoLwIECBAgQIAAAQIECBAgQIAAAQIECBAgQIAAAQIEui4gANV1qw2+UwAqEdBwAgQIECBAgAABAgQIVExAAKpiDbdcAgQIECBAoLICF110Udxwww0N6//c5z4X//qv/1pZEwsnQIAAAQIECBAgQIAAAQIECBAgQIAAAQIECBAg0F0BAajuyv11nABUIqDhBAgQIECAAAECBAgQqJiAAFTFGm65BAgQIECAQCUF7rjjjjjzzDMb1j5q1KiYM2dODBgwoJImFk2AAAECBAgQIECAAAECBAgQIECAAAECBAgQIEAgRUAAKkUvIgSgEgENJ0CAAAECBAgQIECAQMUEBKAq1nDLJUCAAAECBCon8Mgjj8QxxxwT7e3t9bXvuOOOsXDhwmhra6uchwUTIECAAAECBAgQIECAAAECBAgQIECAAAECBAgQ6AkBAahERQGoREDDCRAgQIAAAQIECBAgUDEBAaiKNdxyCRAgQIAAgUoJ/P73v4+DDjooXn755fq6hw4d2hF+2mWXXSplYbEECBAgQIAAAQIECBAgQIAAAQIECBAgQIAAAQIEelJAACpRUwAqEdBwAgQIECBAgAABAgQIVExAAKpiDbdcAgQIECBAoDICq1atiokTJ8YvfvGL+pr79+8ft9xyS4wbN64yDhZKgAABAgQIECBAgAABAgQIECBAgAABAgQIECBAoDcEBKASVQWgEgENJ0CAAAECBAgQIECAQMUEBKAq1nDLJUCAAAECBCohsG7duvjkJz8ZixcvbljvtGnT4owzzqiEgUUSIECAAAECBAgQIECAAAECBAgQIECAAAECBAgQ6E0BAahEXQGoREDDCRAgQIAAAQIECBAgUDEBAaiKNdxyCRAgQIAAgUoITJ8+Pb75zW82rHXy5Mkxc+bMSqzfIgkQIECAAAECBAgQIECAAAECBAgQIECAAAECBAj0toAAVKKwAFQioOEECBAgQIAAAQIECBComIAAVMUabrkECBAgQIBA6QXmzp0bU6dObVjnXnvtFXfddVcMHjy49Ou3QAIECBAgQIAAAQIECBAgQIAAAQIECBAgQIAAAQJ9ISAAlagsAJUIaDgBAgQIECBAgAABAgQqJiAAVbGGWy4BAgQIECBQaoGf/exnMXHixFi9enV9ndtuu23cd999MXz48FKv3eIIECBAgAABAgQIECBAgAABAgQIECBAgAABAgQI9KWAAFSitgBUIqDhBAgQIECAAAECBAgQqJiAAFTFGm65BAgQIECAQGkFXnzxxRg/fnzU/vetV+0Xn+65557YY489SrtuCyNAgAABAgQIECBAgAABAgQIECBAgAABAgQIECBQhIAAVKK6AFQioOEECBAgQIAAAQIECBComIAAVMUabrkECBAgQIBAKQVqv/g0adKkePLJJxvWN3PmzJg8eXIp12xRBAgQIECAAAECBAgQIECAAAECBAgQIECAAAECBIoUEIBK1BeASgQ0nAABAgQIECBAgAABAhUTEICqWMMtlwABAgQIECilwNSpU2Pu3LkNazvrrLPiggsuKOV6LYoAAQIECBAgQIAAAQIECBAgQIAAAQIECBAgQIBA0QICUIkdEIBKBDScAAECBAgQIECAAAECFRMQgKpYwy2XAAECBAgQKJ3ANddcE5dffnnDusaNGxff/e53o1+/fqVbrwURIECAAAECBAgQIECAAAECBAgQIECAAAECBAgQyEFAACqxCwJQiYCGEyBAgAABAgQIECBAoGICAlAVa7jlEiBAgAABAqUSWLx4cXzyk5+MdevW1df1gQ98IO65554YOnRoqdZqMQQIECBAgAABAgQIECBAgAABAgQIECBAgAABAgRyEhCASuyGAFQioOEECBAgQIAAAQIECBComIAAVMUabrkECBAgQIBAaQR+8YtfxMSJE2PVqlX1NbW1tcX9998fI0aMKM06LYQAAQIECBAgQIAAAQIECBAgQIAAAQIECBAgQIBAjgICUIldEYBKBDScAAECBAgQIECAAAECFRMQgKpYwy2XAAECBAgQKIXAyy+/HAcddFD8/ve/r69nwIABMWfOnBg1alQp1mgRBAgQIECAAAECBAgQIECAAAECBAgQIECAAAECBHIWEIBK7I4AVCKg4QQIECBAgAABAgQIEKiYgABUxRpuuQQIECBAgEDLC7S3t8cxxxwTjzzySMNaZsyYEccff3zLr88CCBAgQIAAAQIECBAgQIAAAQIECBAgQIAAAQIECLSCgABUYpcEoBIBDSdAgAABAgQIECBAgEDFBASgKtZwyyVAgAABAgRaXuDMM8+MO+64o2Edn/70p+Oyyy5r+bVZAAECBAgQIECAAAECBAgQIECAAAECBAgQIECAAIFWERCASuyUAFQioOEECBAgQIAAAQIECBComIAAVMUabrkECBAgQIBASwt85zvfiWnTpjWsYdSoUTFnzpwYMGBAS69N8QQIECBAgAABAgQIECBAgAABAgQIECBAgAABAgRaSUAAKrFbAlCJgIYTIECAAAECBAgQIECgYgICUBVruOUSIECAAAECLSuwdOnSmDJlSqxdu7a+hh133DEWLlwYbW1tLbsuhRMgQIAAAQIECBAgQIAAAQIECBAgQIAAAQIECBBoRQEBqMSuCUAlAhpOgAABAgQIECBAgACBigkIQFWs4ZZLgAABAgQItKTAb37zmzjkkENi5cqV9fqHDh3aEX7aZZddWnJNiiZAgAABAgQIECBAgAABAgQIECBAgAABAgQIECDQygICUIndE4BKBDScAAECBAgQIECAAAECFRMQgKpYwy2XAAECBAgQaDmBP/3pTzFx4sT49a9/Xa+9f//+ccstt8S4ceNabj0KJkCAAAECBAgQIECAAAECBAgQIECAAAECBAgQIFAGAQGoxC4KQCUCGk6AAAECBAgQIECAAIGKCQhAVazhlkuAAAECBAi0lMBrr70WRx55ZDz55JMNdU+bNi3OOOOMllqLYgkQIECAAAECBAgQIECAAAECBAgQIECAAAECBAiUSUAAKrGbAlCJgIYTIECAAAECBAgQIECgYgICUBVruOUSIECAAAECLSOwZs2aOO644+Khhx5qqHny5Mkxc+bMllmHQgkQIECAAAECBAgQIECAAAECBAgQIECAAAECBAiUUUAAKrGrAlCJgIYTIECAAAECBAgQIECgYgICUBVruOUSIECAAAECLSGwbt26OPXUU2Pu3LkN9Y4aNSruuOOOGDRoUEusQ5EECBAgQIAAAQIECBAgQIAAAQIECBAgQIAAAQIEyiogAJXYWQGoREDDCRAgQIAAAQIECBAgUDEBAaiKNdxyCRAgQIAAgZYQuPDCC+Omm25qqHX33XePefPmxbBhw1piDYokQIAAAQIECBAgQIAAAQIECBAgQIAAAQIECBAgUGYBAajE7gpAJQIaToAAAQIECBAgQIAAgYoJCEBVrOGWS4AAAQIECGQvcM0118Tll1/eUOeIESPi3nvvja233jr7+hVIgAABAgQIECBAgAABAgQIECBAgAABAgQIECBAoAoCAlCJXRaASgQ0nAABAgQIECBAgAABAhUTEICqWMMtlwABAgQIEMha4I477ogzzzyzocYtt9wy5s+fHzvttFPWtSuOAAECBAgQIECAAAECBAgQIECAAAECBAgQIECAQJUEBKASuy0AlQhoOAECBAgQIECAAAECBComIABVsYZbLgECBAgQIJCtwA9+8IM44YQTYu3atfUahwwZEnPnzo099tgj27oVRoAAAQIECBAgQIAAAQIECBAgQIAAAQIECBAgQKCKAgJQiV0XgEoENJwAAQIECBAgQIAAAQIVExCAqljDLZcAAQIECBDIUuDRRx+No446Kt544416fQMHDozbbrst9ttvvyxrVhQBAgQIECBAgAABAgQIECBAgAABAgQIECBAgACBKgsIQCV2XwAqEdBwAgQIECBAgAABAgQIVExAAKpiDbdcAgQIECBAIDuBX/3qVzFp0qR4+eWX67X169cvrr/++o5/7kWAAAECBAgQIECAAAECBAgQIECAAAECBAgQIECAQH4CAlCJPRGASgQ0nAABAgQIECBAgAABAhUTEICqWMMtlwABAgQIEMhKYMWKFfHxj388av/b+XXFFVfEiSeemFWtiiFAgAABAgQIECBAgAABAgQIECBAgAABAgQIECBA4G8CAlCJu0EAKhHQcAIECBAgQIAAAQIECFRMQACqYg23XAIECBAgQCAbgVdeeSUmTpwYtV+A6vz64he/GOeff342dSqEAAECBAgQIECAAAECBAgQIECAAAECBAgQIECAAIH1BQSgEneFAFQioOEECBAgQIAAAQIECBComIAAVMUabrkECBAgQIBAFgJvvPFW17rsAAAgAElEQVRGHHXUUfHoo4821DNlypT4xje+kUWNiiBAgAABAgQIECBAgAABAgQIECBAgAABAgQIECBAYOMCAlCJu0MAKhHQcAIECBAgQIAAAQIECFRMQACqYg23XAIECBAgQKBwgbVr18YJJ5wQP/jBDxpqOfTQQ+Pmm2+O/v37F16jAggQIECAAAECBAgQIECAAAECBAgQIECAAAECBAgQeGcBAajEHSIAlQhoOAECBAgQIECAAAECBCom0JUA1AsvvBD77rtv/OY3v0nSGTp0aGy11VbxkY98JMaMGRPHHHNM7LTTTtGvX7+k6xpMgACBXAXmzp0bRxxxRL28zTbbLB588MHYe++9Cy153bp18dxzz8W9994b8+fPjx//+MdR+7P+zTffrNdV+zN7++23j7Fjx8bhhx8eBx54YLS1tSXV/V//9V8d13nttdfq17n77rtj8uTJSdc1uHcE9Kt3XGtXPfPMM+OOO+5omGDUqFEd/2zQoEFdmrgn7s+22Wab2HzzzeOjH/1oHHTQQTF+/PgeuzfbUH3Tp0+P888/v0vrq9KbfNb6vts98fmpVe180/e9MyOBnhC44oor4oILLqhfascdd4zly5fH2///Iz0xV7PXaG9vj8ceeyxq54javfozzzwTL730UsNlav/93mWXXTr+u127j/7Hf/zHLt8/bKwe/91utlN5vN89RB59UAUBAgQIECBAgAABAgQIECBQbQEBqMT+C0AlAhpOgAABAgQIECBAgACBign0ZQBqQ7S77rprXHbZZR1hqAEDBlRM33IJECi7QG4BqNoDlbWAxbRp0+JXv/pV0/wTJkyIiy++OPbZZ59uhVc9oNc0eaED9Kt3+Gv3Pddee23DxXffffeYN29eDBs2rMuT9lSA4+0T9tS9mQepu9zK8FnrulVPvbO3Pj+1+nrqM9RTa3UdAgTWF8gxAPWHP/whrrzyyo57hNdff72ptg0ZMiQ+97nPxbnnntvtEJf/bjdFns2b3UNk0wqFECBAgAABAgQIECBAgAABAhUWEIBKbL4AVCKg4QQIECBAgAABAgQIEKiYQNEBqLe4jz766Lj++us7fiHKiwABAmURyCkA9fjjj8eUKVPiv//7v5N5/+mf/im+/e1vN/1ntgf0kun79AL61fPcN910U1x44YUNFx4xYkTHLzxsvfXWTU3YmwGOWiF77bVX3HbbbfGBD3ygqbreerMHqbvO5rPWdaueemdvf35qdTrf9FS3XIdAzwvkFIBau3ZtzJo1K0477bSo/WUFKa/ar0jOmDEjzjjjjKb/ghn/3U6RL26se4ji7M1MgAABAgQIECBAgAABAgQIEHhLQAAqcS8IQCUCGk6AAAECBAgQIECAAIGKCeQSgKqxH3zwwR2/TNLW1laxLlguAQJlFcglAPW9730vjj322Hjttdd6jHq33XaLe+65J97//vd3+Zoe0OsyVRZv1K+ebUPtz4NTTz011q1bV7/wlltuGfPnz4+ddtqp6cn6IsCx2Wabxe233x6TJk3qkfqmT58e559/ftPXKvsAn7W+73BffH6cb/q+r2Yk0FWBXAJQtcDTl770pfja177W1dK79L5/+Zd/6fglqdovQ3X1JQDVVam83uceIq9+qIYAAQIECBAgQIAAAQIECBCopoAAVGLfBaASAQ0nQIAAAQIECBAgQIBAxQS6G4B6z3veE1deeWXUHtzt6uuJJ57o+OWRhQsXxp///OcNDjvrrLPi6quvjn79+nX1st5HgACBbAVyCEA9+uijcdBBB230z91a8GLs2LHxsY99LP7u7/6ubln7M/uxxx6LRYsWxapVqzZoXAtBff/73+9yeMMDetlu1Q0Wpl8916+HHnoojjvuuFizZk39orWHkmt/Ruyxxx7dmmhDDyo3c3/2zDPPxC9/+cuo/TrcT37yk43+6kTt1yRmz57d8Ws2zbw8SN11LZ+1rlv11DtTPz9v1eF801MdcR0CfSuQSwCqFnw699xzN7j4/v37x0c/+tGOe/Ta/73rXe/qeN8bb7wRP/rRjzr+78c//nG8+eabGxx/yimnxLe+9a2o/Xe8Ky//3e6KUn7vcQ+RX09URIAAAQIECBAgQIAAAQIECFRPQAAqsecCUImAhhMgQIAAAQIECBAgQKBiAt0NQO24446xfPnyePv4rvCtXbs2brvttqg9kPP2XyOp/dLAgw8+GHvvvXdXLuU9BAgQyFqg6ADU66+/3vHLT/PmzVvP6cwzz4yLL744hg8f/o6GtT+zaw9YfvGLX4xHHnlkvfeedtppHX/D/MCBA7PuheKaF/BAZfNmGxrx5JNPxpFHHtlwz1P7vNTuhfbbb79uT7KhB5W7e39W+5w/8MAD8YUvfCF+9rOfrVdTLVh17733xj777NPteg3cuIDPWt/vjp78/NSqd77p+x6akUCKQA4BqNp/b8eNGxf/+7//27CULbbYIq677rqOe/hNhZdqf0lBLaR89tlnxyuvvNJwnVqAas6cOXHEEUekUBmbuYB7iMwbpDwCBAgQIECAAAECBAgQIECgEgICUIltFoBKBDScAAECBAgQIECAAAECFRMoIgD1FvHDDz8c48ePX+9XSc4444yOh+n9ClTFNqPlEiihQNEBqGXLlnU8WLl69eq6bi1oevvtt8ekSZOaEm9vb48vfelLUfub6ju/Bg8eHIsXL47Ro0c3dT1vzl/AA5XpPfr1r38dEydOjD/96U/1i9Xub66//vqmP4Nvr6anAxy169dCk1/+8pc7fo3z7a9DDz007rzzzhg2bFg6jCs0CPis9f2G6I3PT20Vzjd930szEuiOQA4BqNpfRHDJJZc0lF/7xadaaGn77bdvalm//e1v46ijjur4RajOr9ovR9UCzG1tbU1dz5tbR8A9ROv0SqUECBAgQIAAAQIECBAgQIBAeQUEoBJ7KwCVCGg4AQIECBAgQIAAAQIEKiZQZABq3bp1MX369Ljwwgsb1EeOHNnxKwRbb711xbphuQQIlE2g6ABU7ddcaoHSzq8ZM2bEOeec0y3qjf2i1Oc///m45pprunVNg/IV8EBlWm9qDyNPnjw5VqxY0XCh2kPXJ554YtrFI6K3Ahy1X7K58sor17s/qxX8H//xH/GpT30quXYXaBTwWev7HdFbnx/nm77vpRkJdEeg6ABU7Vefxo4dG0899VS9/NqvLd5///3x4Q9/uDtL6vgFx7f/olQtdL1w4cI45JBDunVNg/IXcA+Rf49USIAAAQIECBAgQIAAAQIECJRfQAAqsccCUImAhhMgQIAAAQIECBAgQKBiAkUGoGrUzzzzTOy///4NDwcPGTKkIwA1atSoinXDcgkQKJtAkQGoVatWxZFHHhn33XdfnXWnnXaKpUuXxvve975uU2/oV6Vqf1t97eHKLbfcstvXNTA/AQ9Udr8nGws/1X7lctq0ad2/cKeRvRXgqE2xsbCjX5LokdatdxGftd5xfaer9ubnx/mm7/tpRgLNChQdgHrsscdizJgxsXLlynrpJ598ctx4441Jv4S9oV+Vqv2FM1/96lebJfL+FhFwD9EijVImAQIECBAgQIAAAQIECBAgUGoBAajE9gpAJQIaToAAAQIECBAgQIAAgYoJFB2A2tAD+rUW3H333R2/muBFgACBVhYoMgD16quvxuGHH94RKH3rVfub5ufNmxfD/o+9OwHfas7/P/4JJYpKC79kZItIhiwVNXYlIkq2+hkpGWRfx2QY9Bv7UpaxlaWk0FxoQZZsST8XJstEliyTFpJBSvW/Xmd+5/s/9/l+zn0+55z7e9/fb+d5rstlxvdsn8fnrPf1fp1P48apWW3r3Wyzzbxg1dZbb516vSxY+wQoqEzXJ59//rk58sgjq4381KdPH3P77benW6llqZoMcGhzUSNJTJ482fTo0aNk7WBFxnCulf8oqMnzh/eb8vcnW0QgqUClA1C2675Gx77ooouSNqVgftt6jz76aPPII4+Y9dZbL9O6Wbh2CvAMUTv7hb1CAAEEEEAAAQQQQAABBBBAAIF8CRCAytjfBKAyArI4AggggAACCCCAAAIIIJAzgUoHoMT93//93+aBBx4okH/ooYfMCSecENkb4WX8YqE1a9aYl19+2egrxxqlZPXq1aZ+/fpmt912M2eccYZR8XGjRo2ce3nJkiVm0qRJZty4ceatt94y3333XdWyLVu29NY7aNAgc+ihhyZab3AHwgUrv/nNb8zMmTON3zfah9GjR5sxY8Z4xchqkyaNtLLnnntm2r4tyOCHz1atWmUee+wxc+WVV3rb1SS7ffbZx2gECxU/y9ZlWrlypXnhhRfM2LFjvX/Pnz+/ajGtQ6GJQw45xBx//PFGI8msu+66Lqt1mkfHxEcffeT5Pf300+bjjz82Kkz1J3nvt99+3rb1b9c2Fdt4sfbKcNttt/W2d9xxx5ktttjCqR1xM6m/5s6da3TuqJ3vv/++0X74k47Xjh07mp49e5pjjjkm83blqiJ/HSMTJkwwc+bMKXDV8dmuXTuvX3Uub7fddpm+Zh5sv9o6e/Zs73hSIb5GWvDPC/940shHOjdLuV3tg46dJ554wjsng9eEddZZx+y0007mxBNPLOjX2haAKtVITcOGDTOjRo3yrlNq+6677mpuueUW07Zt26KHaikL9Pzj4P777zdTpkwpuK60bt3aC9EOHjzYu07Xq1fP269wsatrICx8zwmHdP3r9IMPPlhw7ul879Chg3dM6Nho3rx53Kns9Hed27J89NFHzfPPP++1PXh/0kpKcc6Xsr+cGrYWzKTroo69RYsWFbRG19677767pPe3mgxwaOd1nT/zzDO9cz04uY5QYdu/NMXd5bq/RT1bqu3ahzfeeMPceuut3mh3/vmm65+eYY466qhM95xSn2s1fY3QPV8jlyxdurTq0ND9XvdHjeSadFJhvq6T/tSgQQPz4osvmi5duiRdlfP8NX3+pHm/KfZOsGzZMm8EFz1/LFy40Gunf6/TPbl9+/bOz1nhZ+PwM6Pu7V27djX9+/fP9I4T1RmVeDav1LPj999/710zxo8fb2bMmFFwb/CfWfUsooBKqd5DKrFNv6/L8e4cdVxp23oP0nt78L3E/y1Az4QKJ/vPYrUxAFWKkZoWL15sdEzpeWSTTTbx3m31LqZ1N2zYsOg1slT3bX8jem/Su9q9995rZs2aVXDv9N+bBgwYUPW7h+23Cdfnhtr2rC6D5cuXe/cy3Rv1QQqNDhr8HULz6Hqr33T07Bg8Pp1vZoYQdRIr5kUAAQQQQAABBBBAAAEEEEAAAQRqSoAAVEZZAlAZAVkcAQQQQAABBBBAAAEEEMiZwNoUgDr33HPNJZdcYm644YbIXtx77729IpyNN964aE+rOEXrU7DDZVIBrEJBV111Vey6w+uLKnZs0aKFufnmm80f//jHgiCLbX9U2KRtq1A5SeFpVACqe/fu5pRTTjETJ06MbL6K+VWEWSyspGJNFQtfc8015ueff3ahNAokXXfddV4hYJYglB+GO+uss8zbb7/ttG0dF3feeacXEEqzbbVx5MiR5vLLL3dub+fOnb2isB133NFpH8MzqZ0KlQ0ZMsTMmzfPeR1ZtqtCWRXAv/nmm87b22GHHbwiehV3+mEU54X/b0YVryrwoT4Nhwui1lWK7Wrd6tvbbrvNXHbZZbHno+ZX4FKFyip26927d9Xubbjhhl4BbKdOnZI2P/H8v/76qzn22GO9kJo/qaj8ueee8wrXKzGVosg/6TG/xx57eAWxCuSVOgClIkbdd3RsuEz+cRF3D4paV5prqr+uNOd8KfrLxWVtmaec4SeZ1XSAQ9tQmHzfffc1K1asqOom3a90bdNzSrEpayF10nM9y7GuZaMCUAoX65nH5Z6n642ejZLe00t1rpXrGqGibj2n6Znan5o2bep9hEChzyST7V6VJUzluu2aPn9KGYD65ptvvGeJL774IrJ5emfp27dv0ebrOUqjQF588cXmww8/dKLSO4aeu/70pz8lfscJb6ASz+aVenbUuah3OL0XuE56h7viiiu8Z8gk73P++iuxTX/b5Xx3DnsmaXfwnVnvqDoX/Cn8ERLXfks7nz7goN8mFixYULUK3UMU6i9VYD7pvmW9b/vbS/repN8wRowY4QWvw6PXZg1AlftZ3X8+028z+l3B/0iHa1/069fP3HjjjaZNmzauizCKpLMUMyKAAAIIIIAAAggggAACCCCAAAI1J0AAKqMtAaiMgCyOAAIIIIAAAggggAACCORMoNIBKFsBpbogPLpGuFvCRYUqmFEI6aKLLiragypSV1FZ1KSiG43gofBPcPQc18NCo/kobKDiJdfJFoBSoEWhIQVjkkwHHHCAV+i/2WabOS1mC0Ap9DRt2jRvpIqoSQEWFb1qFKioSYXC+pp/klBOcF0aTUH7oC9XJ51U6KR+VhFymkkFpPfcc49p0qSJ8+IffPCBNwKEa0FpcMU6dlXopH1OErzSMaqQjYol007XX3+9F/ZzCSXp/NBIWhpZKWkxl79/Q4cO9UJxSUfaUnGgCtCnT5+eqqnnnHOOZ5WmoPSzzz4zKkbTqFNJJn3ZXEGxCy64oGqxcgagtFEV3qqoMDgphKbzPM25laT9tnmzFvnrmFeISYXYSSa5KzynEQGCxa5ZRoDSqFcaVTDNcaFR2rbccsskTfDCF1muqdqYzjuNtKJrlcuUtb9ctrG2zBMVftLX/HUeJrm2u5rUdIBD+6GRjg4++OCC41zXUQWg4p51shRSl/v+prbaAlAKi/bq1atgpKO4/tF5pmcIjWrhcm/V+kpxrpX7GhEetUntcC1UDxraRpNS0fipp54aR53p7zV5/qR9v7G9E8hZx6ZGM42aFPbWKCObbrpp5Dzffvut0TOY68cdwitK844TXEclns0r9eyodwKFOBRwSTPp+THpc0Iltqm2VeLdOWiq657CmMXCgbY+0H1NI+PqPcifyh2AUkhIz5F67w5O+g3gwgsvrJHnhrjjMct921932vNOo9Tqdxhdp/SM4U+u9xXbCFDlflbX+aBzVyNuKZiXdlLAXEE4mbhMpXiGcNkO8yCAAAIIIIAAAggggAACCCCAAAIIRAsQgMp4dBCAygjI4ggggAACCCCAAAIIIIBAzgQqHYD66quvvC8fq3DYn1wKa8MFLjvvvLN57733CkIZLVu2NBrtRIU8Cmtsvvnm3pfpt9pqK2svq2BFIZTzzz8/8ijQOhs2bGj0tXqt1zbpC/gqfOnatavT0RQuWFF4abfddiv4qr5W1KpVK28UBoVyVFCnUWRsIa0kRXO2AJRGptE+BSf/OPHbvNdee3nFWlEBoccff9wbeSYqRNaoUSMvfKF+8fvHhpWkLf7y33//vVcIVywoo/ast956RsWgKsi0TYMHD/ZGLHIJ6igA0bNnT7N48WLruvz26o8qCotySVrwptHOoo7X4DaLHa8KXykYIrO4ScFEFerZwk9y8oN3cf2qAItCQa6F4bo+qABd57htCm67WJ8quKUQZJIQlLZ90EEHRRYeN2vWzDRu3Nio2NllVKpyB6A+/fRTb7QnXWuDk4o81Q/qd5djPO7YcP17lgI9nTfFRvnTsRy8VoWPU9nrXvHGG29U7W7aANQDDzzghQHTBvJUGK3zzvVYnDVrltGIKEuXLrVS+8eh/hh3LKqoUoXyur7GTVn6K27da9PfFfTVtTF8DVD46fbbb3e+1iU1qckAh78vejZS+HTs2LEFu6ewtQp8i01ZCqnLfX9TO8LPlupTBdKD552uMypI3mWXXcwvv/ziFWkHn2GDHkkCxlnPtUpcI2zP8HHPh7bjJRzUjXteT3qeRM1fk+dP2veb8HGg+5bua8GPCfjPPHqGV0BRk0Ye/fOf/xxJE/cc5d8/9e9iz1FJQ7T+DlXi2TyuzTX17KiRkPTcGPVBBP8dRDbFrPVRC31Uw+VjDJXYpva/Uu/O/nEVd93z39uD50qx60e5A1DaF1uQVP9dx5DuIXpudX1fKsW1Mct9W9vXsVjs4wD++2nUs+p2223n3Vvnz59f1Zy0AahyP6trh3XOaiTpqA+F+Mek5o07LvWc/vzzz3u/AcVNWZ8h4tbP3xFAAAEEEEAAAQQQQAABBBBAAAEE4gUIQMUbFZ2DAFRGQBZHAAEEEEAAAQQQQAABBHImUOkAlApo9YX84LTjjjt6BaUq0o6awkWqwfkGDhzoBZmaN2/u/edVq1Z561N4QiPsRBURRRWsbLPNNubaa681hx56qBd+8icV40+dOtUMHz7cvP322wW7mrXAPLgybf9vf/ub0agtwX3X9sePH+99If+nn34q2L5GndEyccEGWwAquCIVUypgo2IlTdqmnDSShUbEsU1RxWjal8suu8zb3+AX6lU8p6+W629PPPFEtVUmKQDU/p1++unW0atUSKZ+VCFZcCSOb775xlx11VXeCB3hSYVn5513XtGrQlRAJq69KubSV67D0x133OF9+Tpu+vjjj0337t0LgngqlL355pu9wqtwwaTOAwU/5BM+Xl0KrJYsWeKFvPSldX9SoayOf+1veNQBv18VdNJoYcEpyflRrGhW29WobxpJJ3hu6CvwN910k9en4bDZWWed5f3NpZhQX2aX5VNPPVWw/37fytK/zmgGhelUyKgRtaK++l3uAJT2SyNpnHbaadZDSm3RaEC6Zuyzzz5emKsmpywFerreaQQkHVvBSaPQ6HoXPLd1vP/jH//wvqD/7LPPRjYpbQBKAU4VLvvTb3/7W6/4XOtTCFb7qCJS3eM08lj4eHAZRc9ft86Bww8/3Avwhu8NtnuT5lH733//fe+6quBieNKxqzBg3HmQpb9q8jiqTetWMKF3794Fx4P2r6bDT9pGTQY4gsYK5/7xj38sYNdxfemllxbtirSF1OW+v/mNKPZsqXn0DKl2b7zxxgXtVtD07LPPrnau6Xqv4mWFguKmLOdapa4Rus5phEGFxf1JHx5QwLJLly5xTfb+rn1XuDMYTHW9PjltoMhMNXn+pH2/sR0HfhP07KTnRj3P+s+xeja76667jEYubdeunbW1xZ6jdO3SM7DevYLPxlqvnkd17utZKDjpHqePIOy5555OXVCJZ/NKPTvqnNBzsUyDk94h9dwfdtY8stbz6pVXXlktNOHyTlCJbfptq9S7s7a/cOFCs//++1f7OIKuz/odQB/i8N9ffWddq9Q3UR+iqEQAKupdwzdu3bq1F0LW7xs6x+Pe7Z1OyoTXRdcAklyHDBliHYFZ9089kwbfFxWC0ru/RmYNBp7Cu+e6/fA9vJzP6tpnjRis3y3CI7/pPUXvnrpmhvtPZvrtRCMVB9+xfYO40cv9+bI8Q2Q9ZlgeAQQQQAABBBBAAAEEEEAAAQQQQOA/AgSgMh4JBKAyArI4AggggAACCCCAAAIIIJAzgUoGoKKCIy6Fj1FFqklG7Ql2ta3YVn9XMYqKXYuN0qHCJRUGq7AlOLmO8FGs2FEFjffcc0/Rr38rzKICRoU+/ElF7RMnTvSCDcWmYgGopKP0aDtRRbgaLWHChAmmbdu2kbujAr5nnnnGK1gLj3KigikVBsYV6yvo0KNHj4ICQoV07r33Xm9kh6jltW2NxnL88ccXLBs3CoGKljQChtoWnFzb++STT3qBjmCAzTUcpP5RwZg/uRakRhWF/v3vf/eOo6hJIYojjjii6s+uI0dFFb66FLNFFXVuscUWXhBPBWXFJhWSaYSj4Lmh/VZwUQXEcZOtgFn9I4tixd0a5UvBqXBgRdurRABKfaDr2BVXXBHXZO8r4wceeKAXdlNhqe4Rcedd7EoDM6Qt0FMfan90rQ5OGvVC19+oglAFgVRYrFCa7WvsaQNQ/j6oP++++27Tv3//guLx4D5GHQ8Knd13332xvrbRAVyDoVHXNpegsdqQtr+SHBN1ed6o8JMCwrfcckts32Zte00GOIL79vDDD3sF2MFJxdgaBa3YlDYAVe77m9+GqGdLned6RtBIhFFT1Ah1rteYLOdaJa8Rr7zyihfQ10iT/qRgnO45LtPrr7/ujW66YsUKb/Yk4VCX9Sc9PksRgMjyfhP1TuD6jBdur+4Bet4KhxV1TI8bN84L1xa7x2s0Fz0bh59n9Pw1ZcqUghB4lHW5n80r+exoG/nL9d3UFiZyuX5UYpvq60q+O0f1sT7oMGnSJLPttttGnvr66Ibe0cMhFS1QivM/zXWp2HtDeH1q48EHH+x9mKVz584l/3BB2vu29lMjQOu3i+CHCnTt0nuy3i2iJn1QQOeJlrdNLu+MWq7YPbymn9W1fX0IIfyu5Xr+631FHzUIX6vVz7o2BD/CYzPK8gyR5phlGQQQQAABBBBAAAEEEEAAAQQQQACB6gIEoDIeFQSgMgKyOAIIIIAAAggggAACCCCQM4FKBaDeffddr2D8ww8/LBB3DQfYClxU7KQv7SsckWSyfcFey7sWrGheW8jDtYgzqtjRtcBd29eX8xUOCAZp9EV9fVW5WHgrKgDlUnBnM7YV4W633XbeCCwapcdleu2117wi42AIyiUUpCBanz59vK/SByd9LT9cuG3bj6giUY2eo1GrbJOCNCpMChZ6JW2vreAxLgSoQmMFxbSsP6lAVYEdl7DKnDlzTLdu3QqMBw0a5IXtoiaFTDQSgD9ptCCN7LTRRhvFdqtG2VKBc/B81/Gt0FXw6+zhFdn2M2kRsG1EMpdzwzYqRZLRPFTMqDZqFJ7g5HqNi0VNOIOOUZ0Lp5xySuSX722rVLBII40pqKeC0fBIXwl3I3WgxlZUqACgvuQfHLUi6ty+7rrrvNHCwpPrtc52z3ENAWqbtuu8SwjJdl1zuR4G26nrhUZa1PXZn3TeqqB9l112KdqFFFRG81Q6/KQ9K1cASmHdcEDW5Z6TppC6Evc3v5eznue20S+yPAsqbKuASrGp0sEI9VUAACAASURBVNcI273S5drmt2nYsGHeaHT+pNGy9BwXHsUy6b3GZf6aOH+yvt9EvRO4BgDC7dboZHreU0jGn5Lcu7SMwgkKNbzwwgsFq3cZnagSz+aVfHYMBwL1DqZRiOMC+4K1vY+63Ksrsc1Kvzvbjuutt97aTJ8+vejHNvwD+J133vECOYsXLy44pisVgNJOaBRZjZI0evRol8tX1Tz6cIE+WqD3Qr1rxQVl4lae5r6tddruBRoRUEFJ/UYRNxUbtc31+pf1Hp72WV1ts73ruoywHHSxGeq41m8jce9fPK/HHWH8HQEEEEAAAQQQQAABBBBAAAEEEKh5AQJQGY0JQGUEZHEEEEAAAQQQQAABBBBAIGcC5QpALV++3CsMUcG1RuN58cUXrdJnnXWWN5JSXIjDVuASFxqJ6lpbEVXSghWt2zZCiYqRFDpYb731Io8sW8GKCoaee+45r2jRZbIVomkdci42Uk1UAErFqCrCSjLZihyTtkPbiwoiaaQXhSCipvAoAprPdRQuf522Y0EjCCk4EO5DW6ggyehC/ja1nqFDh3rnhT/FjTxl6zeXYnR//TofFUDUCEkqVNY/CnKpGDDqWA2fc0kCUNru2WefbcaOHWtUyLXbbrt5oRqNKFUsoGcLvbgU3IaPkfBoIi7nhs4/fWE9GG5Leo2xjXpQqQCUb6LCRoWGFOyzjYgUd863bt3a6DqtwFzz5s3jZq/29zQFeipQVVApGCZLeo3W9Umjcj311FMF+5QlAOVyfQ+ec7qWKDToT5tttpl59dVXvXMiatJIBTrXVIDuT0mPQy131113edcZf3I9DtP0V+KDog4u8M9//tMbYTHYL2pGuUZ+Cp7PGgFi/vz5VYo1UcBtC0C5nDtpCqkrcX/z8WzPlupTjYAVNcpc+PC1hS9crhVpz7VKXyPUfo2yd+aZZ1ZRuIa+bAXjroXupbhslCIAVer3G9txoOC33p86dOiQuNnhvtEKXEdVDW7M9qEFl7BauZ/Ntc+VfHYMXyuTBKC073r21PN5y5YtjXz1rKORZvVeEDVVYpuVfncOP9PIJum7q56DTzvttALWmrh/Jjlp9c6hDzfonWnmzJlJFq2aV88EGkVIIyK73reCG0pz3/aP3fB7k+vvOv7233vvPS/EFQ6mud4XbPdwl/uvv31dz9M8q0e1P+kxqfWEQ8Gux2TaZ4hUBxkLIYAAAggggAACCCCAAAIIIIAAAghYBQhAZTwwCEBlBGRxBBBAAAEEEEAAAQQQQCBnAmkDUDXBlGTEI1uBi0a/UZFY0kmFreERgtIUrGi74aIVlwJ3W8FKVOimWNtsRYYqgLr66qsjF7MVGisAo6+8q+g+yWQrwj3yyCPNo48+mrgAy1ZYt/vuu5tnnnnGNGvWzLpb4ZCLawFucGUqPFOwQyGJjh07mr333tt07drVK8Zaf/31C7b7ySefeH/XSD/+5DKykG3nbWGbYsezbYSMpCMjJelbzRseASrpCAJJt/fdd995AaTZs2dXLbrDDjt4ob64r2CHt2U7NuPOjXB7XUJT4e3aQoGuwZOkXknn15fmFca58cYbUxVZqqhSQSoVvRcLsYX3K02Bnu38SHONto3Y5hLiUBts9xyNYBYeFadYP4SPKZdjQaN26B6lolAVoH/55Zdm0qRJXlgxyRQukHa9zqfpryT7VRfnVfhJ4U19qT846Tni2muvjQ1wl7LNpQhwuOxPOQNQlbi/+Qbh89z1PAka2sLRaZ8FXUaAqvQ1Qm23hb5cgprha3KWoI/LcRyex3b+pFlP3DJJ3m9s19y459+o7duK+RWsUfBWo5UmmWzHtcv5Ue5n80o/O4ZHY5JxkhGFk/SJP28ltlnJd2fbPSLuwxE2V1sA0zVskqafki6jD6voIyqjRo0yX3/9ddLFzTbbbGP+9re/mf322y/Rc0naAFT4N5A01/OokcWyBKDK8ayuztG7pj6YotGOFWJbsWKFF2hs3759or4LXzNdnh+0AZ7XEzEzMwIIIIAAAggggAACCCCAAAIIIFAjAgSgMrISgMoIyOIIIIAAAggggAACCCCAQM4EaksASsV9TzzxhGnTpo1TD4SLVJN+YTu4kVNOOaVg9J2NNtrI+9L6Lrvs4rQvwZmmTJnijaQTnBQy6NmzZ+S6bAUracJctqI/7ctjjz1mGjZsaN2+LQClIjJ9ddq1L/wV24rh0rRD61MB1Mknn2xGjx5dtd+bbLKJUZGfrZDIVgy35ZZbekWexb6anriDAwvY+vqGG24w5557buLVqghPQSuFqvxJQax77rkncl22L9xvvPHGXqClb9++pkmTJon3o9gCKuo67rjjCmZRCEYjCZx66qmJQ0lxO/fOO+94I6D98MMPziZR61TYR4GF6dOnV82igmQVxTVq1KjaYrb50xYghwvZXEIvcTal/vvKlSuNvHUNlonCNq6TQmmPP/64c4FfmgK9a665xgvg+VNaQwUFFFr8/PPPq9aVNgBV7HoUZVfJY8EWYHEJV6TpL9djpy7OVyz8dN1115W9SZUMQBW7hvoQaQupy31/8/c3/GyZ9roffh5SIFsB7mLBxUqfa2mvEbKzhWPiAgm2ZZKM1FGKk60cAaik7ze24yDJCJ9BF1tQP80HFvx16p6hZ6ngpFF09AxomyrxbF7JZ0cZ2D7goP+usLRC4xpxdd111y3F4Vu1jkpss5LvzrZ3pjTHte1dszYFoIIHiQLXM2bM8N7p9f65cOFC52PopJNO8kbps73v2FaS5r6tdzX95qD3dH9yfb4O74PtOpM2AFXXntVlkfZdodLPEM4HJDMigAACCCCAAAIIIIAAAggggAACa7EAAaiMnUsAKiMgiyOAAAIIIIAAAggggAACOROodABKo8hoBBGNUuRamKMuCheppg3t2AJAW2+9tXnttddSBTpsxSdxRTvhZdKGuVTIpREoxo4dW3UUx7XF1n6N/KTQloJgSabw6CZp2+Fv86677jJDhw4t2IWoMJkt/OVSnJ2kfeF5wwVK+ntc2C1qe7Z+iCscs424EFy/AmAqVO3fv7/ZbbfdIkNwrga2L6UHl23VqpUX9FMBs46hxo0bu67aOp+tGDttwMx2zShW5Ggr/ktbgBwevShteCcTZsKFV61aZT777DPvy+X33XefNwrX6tWrI9fSokULryBThd5xU9ICPVsBtQqIX3rpJaPtJpls64o7z/z1h+85cddW234pKKYiXX+qyWNBfajjWCMDqmBW21bQLTgRgEpy9BhT28JP2vtKBqAGDhxoxowZUxQxTSG1Vlju+1vUeZ72uv/mm28aXVs0CqA/xd2/kl4bkx291ecu1TXCX7MtJD1u3DjvmcA22UIbxebP2l7b8jUZgEr7fmM7DvSOpFErk062kYHSrkvbto2mWSysX4ln80o+O8ooagQbv+/04YDu3bt7HxTQM7PewxWQzDKVe5uVfncu5TkSftesrQGo8PGh0d3effdd7/lu/PjxBcF+27HUo0cPb3Qil49jpLlv28KW+n3n1ltvTXxo29YV91tKXX1W137r2VzvXPrtSb/h6N0r+M7l+q5Q7meIxB3LAggggAACCCCAAAIIIIAAAggggEAOBAhAZexkAlAZAVkcAQQQQAABBBBAAAEEEMiZQCUCUCoKVKH8kCFDzJFHHmmaN2+eWD1cjJ62YMlW5KP9k4v+nXRSgb3WGZziioTDBStp26JthkNIcV8+ThO8iTIpVZ/467cVMUaNKGXrxzj3pH0bnj/cXv29ZcuWqYNGCxYsKAgoxB0HKnjUiCMXXXSRU1N22mkno2LuPn36mHbt2qX6Ar0K7Y455piiYRh/ZxTAUviqX79+3mhqKvpMMtkCZs2aNUsdrPr222+NRnbyp2IFZbYRBNIWDYfPb9dCtiRWNT2vivPUjjvuuMPoHLSFofbYYw8vBBV3PU9aoFfKr8rLadiwYea2226rIksbgHJdLtg34Wta1mNB1wAd1/PmzfNGj3vrrbfM3LlzzaxZs6rdh2zHCAEo9zOnNoaftPflCkDZrsdxoxRG7Z9LIXMl7m/a3/B93WVfbUdRmmLwpNdGl6O3HNcIfz9sIelio7KEgwcaTfDFF19M9fEBFwvbPKUOQJXi/SbNhxSi2p9lVC9Xr2J9XIln80o+O/pmGmXyoIMOMh999FHsoamPfxx22GHmhBNO8IJRLgEV20rLuc1KvzvbRuDV+8lRRx0V6x2eIXyOxL17Jd5AmRbQCFEaZVDvhQrg2iaN2HvllVfGBu7SBKBsod+098/Fixd7AeL333+/qhmu6wrfw2vDs7oaocDxkiVLvDZpNNo33njD+98KsS1atKjoUeL6rlATzxBlOnzZDAIIIIAAAggggAACCCCAAAIIILDWCBCAytiVBKAyArI4AggggAACCCCAAAIIIJAzgbQBqKZNm5prr73WKJDgMq233npGAQwFcvRP1q9dlypsU+riR5tFXBAnXLCSZmQRf7vhwr+4oplSBaBsI6tkLSJLUgRqm9elONvl2I2axxaAyrK+8LIufgqmXHLJJUYjSySZNDqXjkuFQdq3b+98PqqYetSoUeass85yCkH5+6Si4L59+3rL7bXXXk7hK1sRa5I2xs1b7NxIcuzFbSd8jYk7J+PWV+m/f/nll95x88QTT1TbFQWLzjjjjKK7mLRAr9QF1OHjyrU4srYUVaqAcvTo0eb+++837733XqbDgQCUG5+cVeSvAuPgdPLJJ3ujV1ZyKlcAKhwcVJtdCpLTFFL7nuW+v2m74fM8btSmqL5Pc91Kem2M2na5rxHB/QgfJ1EhfI2MpTD2tGnTqhZPO1pIlvPP1k+Vfr8p5fPHww8/7I0MG5xcrvtRpknfGSrxbF7JZ8eg29tvv2169+5tvvjii0SH6G9/+1tz3nnneedHkpGRtZFybbPS786lDPaV8iMkiTq6hmbWe9oLL7zgfWRG4fjgpGvbyy+/bDp06FB062nu26XsE9t1xuV5w3YPd33GD4KU6mMFOvcV9NWHIxRQTDu5vjeW6hki7X6yHAIIIIAAAggggAACCCCAAAIIIICAUb1FvdrsUKt3TnAEoGrz4cO+IYAAAggggAACCCCAAAK1TyBtAMolnFGTrS1VAMpWLFLq/Y4rvgnvQ9z8xfavUgEoW7FS1mMkSRFoknlL0b+29pZivcF1uBY8qdhNBW3nn39+5Fe/i+2bRu5RcZZGhXKd9NVqFWhOnTrVdZGq+bbZZhtz7733el/3LjbVdMBM244qBC7l8bS2BaDkpmCCviJ/1VVXFXShwm0qaC82gkHSAr00QYIk10jX622lA1AKDKgAdMSIEQUjxbmcgAoganSV4Nf0ix3/wXUm7S+X/alL8yj8pEJ0jUQWnGpD+En7U44A1PLly70A2OTJkwsMXIIUaQqpgxsp9/0tfJ67tNF2PKe5bmU91yp1jQi2//XXXzf77ruvWbFiRdV/tgVj58yZY7p162aWLl3qzdegQQNv9KcuXbqU9fJQjvMnaYNK+fxhCwOlPabVjlIEoFyDDEnd/Pkr+ewY3udly5Z5IVmdAzo/k0waNVXLnn322YlGUC3HNiv97lzKsM3aFoDyjzGNKqxRtjXSUHC6/PLLzZ///Oeih2Ka+3Yp+6SuB6A0MqtGZ77nnnuSnPLevPpAiX6b0yiS/uT6e0DWZ4jEO8sCCCCAAAIIIIAAAggggAACCCCAAALVBAhAZTwoCEBlBGRxBBBAAAEEEEAAAQQQQCBnAnkPQKnAZO+99zYqFKqp6dBDDzWPPfaYadiwoXUT4YKV3Xff3TzzzDPOo2sFV1qpAFRNjAD15ptveiGZYNFgVOGkreinJkcTsLW31MdP1MgJxbbzzTffeGGmu+++2/zzn/903iV9FVzBlT333NN5Gc2oEVFU9HbLLbeY2bNnOy+rQMajjz7qFdVHTX/84x/NNddc47zOpDPqI0w6zw488MBqi5ayALlSASiNBKCwjPrll19+8YISEyZMMEcddVRSKuv8GmWkZ8+eBaE7l2M2aYGerRDz+OOP947zNB/SqosjQOn+dMwxx3hBR5dJhdM77rij6dWrlxfe2WWXXbywokajCE4uhfBJ+8tl/+rKPLU9/CTHcgQ4NOpb586dzVdffVXVdRtttJF3POrYKjalKaSOWl857m/h8ISuMyeccELiQ7bcAahKXiOCOLbC9UMOOcQbMVCF3f6kAvwrrrii6v/b5kmMnmKBcpw/SXerlM8fpR4BSkFQvdO88sorVc0qFiIu97O5dqqSz45Rfa3Q+KxZs7wg1OOPP54oxDx48GBv5FXd15NMNbnNSr87lzJsU8kAlD4GMW7cODN37lyjoLGuka+++qpp06ZNkq6OnFf3aL3jBAOpcb9JRD1XxAUXbX2i3z7SvHPU5QDUBx98YA477LCCAFOxztQobxqRS06HH3649zGS66+/3lx88cVVixGAKsnpwEoQQAABBBBAAAEEEEAAAQQQQACBsggQgMrITAAqIyCLI4AAAggggAACCCCAAAI5E8h7ACpNkWqpD5FSFl+dcsop3ug6/rT55pubmTNnRhZTJf2ae7G2l2pULn8bSYqpbAXaAwcONGPGjCl1d1Wtr9TtLfWOqphORaoTJ070Qkpff/110U1ohJhnn302deGdii3feecdL2Sjord58+YV3Z5CV88//7zZddddrfMlDfOV0k/t0OgUwVFfLr30Uu9r/EmncKGoayFb0u2E53/uuefMwQcfrNHiq/6Utg1R+xIuNC4WKvPXkTRQ891333ntCAbsXEdtsu33sGHDvCJkf3JdV6VGgNI1WoWROjdt00477eT5KLyoIsq2bduaxo0bV5s1bcFw0v7KetzWluWjwk+nnXaaGT58eG3ZzbIEoBSUO+KIIwra7BrULmUAKrgDNXV/C5/ncUXfUQeC7R6i+4euwVFT2nOt0teIcHtGjhxpFED3p/A9T8FpBZ6CI5PYRokqx0m2tgeg0l73o+yTBpIr8WxeyWdHl2NWz2Sff/6599GB+++/37z11luxgSgFIjTqatqp1Nus9LvzlClTvCBecEobVtV70n777Wf0YQtNWUcvTtJH4efR9dZbz7zwwgtmn332SbKayHltz88Kx7/00kumRYsWkculuW+HHbXytPfPxYsXex9ACY5a6rquSj2rq7263h100EHmww8/rGarD3/oualHjx7ee6+e3bfYYgvrx3HSXsPSPkOU5GBjJQgggAACCCCAAAIIIIAAAggggAACngABqIwHAgGojIAsjgACCCCAAAIIIIAAAgjkTCDvAShbcdABBxxg/v73vxt9lbccU7hgxWUUFdt+qSBYI+pMnjy56s9xRcqlDECFwxD6krWKrPbYY49UjDfeeGO1gj+1TaPOhCeNDNG1a9eCLy7XdD+G2+s6IkYqjBIspOPjxRdfNKNHj478An0pi5AViNKxre2NHz/eLF26tForTj/9dC+MYhvJxzZyQVT/l4CnYBW24j+dW4888ohRgWKSKTySWbkCUPoKuYoov/3226rd3Wuvvbyi2yZNmiRpQuS84SI9zRg3qlDSAj3bdW3rrbc2r732mtl0000TtcM2clttD0CpqHfAgAEF7VQh5VVXXWVUPOt6n0o7EkjS/krUIbV05hkzZphBgwYZ3R+DU20LP2nfajrAoXNGx5+ufcHJNUyZppA6zWFRqvtbuHg67UiStgBqXIF+2nOt0teIcH/ZRoe5/PLLjUZ90hQulFdQXyOVbLXVVmm6PtMyNX3+pNm5Uo4AZQslxAXxiu2zLdina+U999xjXawSz+aVfHZM099+OEmjot53333W0Vv1gQI9vyd95onan6zbrPS7s+0ccb0nhU00IldwNNpyBqDuuusuM3To0IJdCl4r0xxPwWVs7/gu7Utz37a9cxS7NhRrm+0eUtsDUDqnFI7Xs3lw0juf+rl///7Oo7iFf19wfW9M+wyR9ThjeQQQQAABBBBAAAEEEEAAAQQQQACB/y9AACrj0UAAKiMgiyOAAAIIIIAAAggggAACORPIewDKVhC/2WabmVdffdWoyL4ck61gRQGs3r17J9r8V199Zfbee2/vy+L+FBfaKGUAylZ0GFfwG9VAW78UC4bZQhJbbrml148qrk0yqWBU9s2aNfO+1qzCwyFDhlRbTynbm2T/SjHvsmXLjIr5x44dW7C6uOMl7bZ//vln70vgV155ZcEqigX0bIW7aQsck+637Xhy+Wq6bTvh48S1kC3pPofntxWoNmjQwKgwX6NblWIKF+m5fL0+TYFe+Cv5aQ1tX5WvzQEonTd9+vTxQmvB6cEHHzQnnnhioi685pprjPorOMWF1TRvmv5KtGO1bGYVQ+t4W7VqVcGe1cbwk3awpgMctv7XdUTF+F26dIntvTSF1LErjZkhy/2tFKNHaPfC4dCaujbWhmtEuDtsoblg+DZ83zjppJO84IctCJ31WIhbvqbPn7jt2/5eygCULUiQ5TnP9tx75513mlNPPdXa1Eo8m1fy2TFNfweXUYjimWeeMccee2zBRwNcrh9pt51mm5V+d7Y9y2lEKI0+27Bhw0QU4euRS0Ao0QaKzGw7VvXREI1w1bx588ybsb0HxH0YJeq5Ii6AlOX5OtxQW4A4bvv+OkpxDw+PnOfyzqGw57777lsw+lOady6dj3q+D76fu2w/j8/rmU8QVoAAAggggAACCCCAAAIIIIAAAgjUgAABqIyoBKAyArI4AggggAACCCCAAAIIIJAzgbwHoNTdtlFMxo0b5xWgJZ2mTp1q+vbtaxTW2W233Uzr1q2NinFU/Bk12Yodi42ME7UebVsFYCqe8adihYmap5QBKNvXn4888kijr5rXr18/EeWnn37qhTQU6vKnuKKtcBGbimk1YlCPHj0SbXvkyJFGoz74U1Thka3fdMwonJB0lCAVTmnEKo3Wo+K7jh07ms6dO5uBAwda1yVrjYCjfxTyUjGiiiaThPZsxlFhEPWDCt797Wl/J0yY4I0w5Dp9//335pBDDjFvvPFG1SLFCg1tgb60IxipSFxFv7Nnz/bOyU6dOpntttvOnHXWWUYjldkmjVZxxRVXVP0pzfFkKwR3LWRzdS02Xzg4pHkPOuggbwSwxo0bZ9qErT9dwqNpAjUK6hxxxBEF+5tmtDJbsWltDkB9+eWX3nUgyXXQ1qm2YmXNRwCqUOvmm2/2ngeCk877P/3pT15gtDZONRng0HXzmGOOMU899VRB03Udf+KJJyKvncGZ0wSgyn1/C+5vuHi6adOm3uhEHTp0cO5+WyjJJUCb5tpYG64RNpjw86gfmlOg/OCDD/buxZrS3FedO8Jhxpo8fxw2b52llAEoWwCpZcuW3nOjnoGSTLbnGZdgTrmfzSv57KhzX8/KM2fO9IzfffddLxz2l7/8JQm1N1pa8Pmz2P26EtvU/lTy3dl2LKa5Vid9L0nUiQ4z20JDWuz666+vNgKyw+qqzfL66697oZwVK1ZU/c0lAJnmvq3fHk4++WRv1F9/StMnWjZ8zdB/q+0BqPBov9pnF+twp9lCa67vjWmeIdIcVyyDAAIIIIAAAggggAACCCCAAAIIIBAtQAAq49FBACojIIsjgAACCCCAAAIIIIAAAjkTIABlH+EizReYbWEil+JOW8GK+mXGjBlm2223dToibYXKxUZM8ldaygCUreg37dePhw8fbq666qqCtiuUdOutt0Z62Aq9+vXrZ/TFetcAls0jKnhlmzdNe9UgWyFhsRCc7Sv8SUN7P/zwgxeYUyjEn6LCILbgyOWXX+4VabpOtq9aFwtA2YrptK00o98o8KNgYjAcGFfEX4rjac6cOV6Qb+nSpVVMroVsrq7F5rNdWzT/eeedZ0aMGOF8XoS3IcdRo0YVBAU1j0uxX5oCPduX1ZNeo20Fs9rn2hyAslm57m+wz6KOAwJQ/1FavXq1Of/8842uocFJ9w0d54cffngpTscaWUdNBTh0jl933XXmoosuKtjvddZZxyjcoiCly5SmkLrc97dgO8IBKP3tsssu80YvdB2h6Nlnn/WC1zqu/Cnu+UXzpbk21oZrhO04sBX2q4C9e/fuBQX5aUPNLseeyzw1df64bDtqnlIGoLSNcKg/zTGtZRQEPPDAAwvCFC7BvlI8SyV5Nq/ks6MtvJDmGNczq56nglPU/boS24y6XiV9LtN60r47P/LII+a4444rMEp6rbZ9OKScI0Bp523vf3pP0MdDevXqlfpSItf+/ft7HwIJTi4jM6e5b2sbNs+kfWL7OIfWXdsDUOFRo7TP+ojJmDFjEvWh7X3V9b0xzTNEop1jZgQQQAABBBBAAAEEEEAAAQQQQACBWAECULFExWcgAJURkMURQAABBBBAAAEEEEAAgZwJEIAyZuXKleaEE07wRrQJTvpi9yWXXGLWXXfd2KMiqlh4p512Ms8//7xp1apV5DqiitNPOukk87e//S02pBC17UGDBhmNAFVsNKJSBqDUQFtBmr4yr4LgLbfcMtZRM+ir6Roh4Keffqqa3x89oEuXLpHrsAWwVKytIrJwIWHUSlQYNmDAgII/Fwv62ObXqEh///vfvVHAXKZZs2Z5IyMFQzJxRea20bYUtFEBVpMmTVw2a2zhnKgibVsxs0abmj59umnbtq3T9mwhFgWwHnvsMdOwYUPrOmwFt9quiuxcRy/4/PPPvWL9jz76qGAbd9xxhxk6dGjkvkddF+6//35vVLe4Ynh9WV7HnYyCk2shmxNqzEwK/ahPdR0IT7179/bCHW3atEm0qVWrVnlfeB8yZEhBgb9L2FMbSlugZxsR4ZprrjEXX3xxbF9ouzrONJpNMJSg/+4aKAoHI1yXC+KGCyTjjoVPPvnE7L333mbBggVVq4kbCS/cmVHHoeYjAGXML7/84o1aoPt0cNp4442947zYPSfRiVNDM9dEgEP3sd6YHwAAIABJREFUUhUbK/QTnlyfS/zl0hRSl/v+FmyjLQCl81THR7GRPP112O43cee5v2yaa2NtuEZEHdrha7bu93vuuWdBcDppkLrUp1FNnD9Z97HUAShboCDps7FGJ9UojMHAvNrp0n+VeDav5LNjeORNPRspXKswisukdzo9t+n5zJ/iPmhRiW1W+t15yZIlpmfPnkYj7/iT3hWnTJli9t9//1jqqHeDcgegNIqf3lE+/PDDgn3WOXr11VcXHak2qpHLli3zRq0cO3ZswSwagU8jlG266aZFfdLct7VC24haSe6fOqb08Y+777672v7V9gCU7UMhLh+FCDY06pisyWeI2BOFGRBAAAEEEEAAAQQQQAABBBBAAAEEEgkQgErEVX1mAlAZAVkcAQQQQAABBBBAAAEEEMiZAAGo/3T4G2+84RVMBUM3+u/nnHOOV4C0wQYbRB4ZKlbTF34VOAoX17uMVhMVgNIGTz31VHPTTTdFbj9q202bNvUKdnfdddeiR3SpA1AqftJoGSo+DE4q2lfArFhYRm155plnzLHHHlsQBtJ6FFS57bbbioa5NJ8K+vv06VPQDyocUvGh9qtYaOW5554zGjEqGESKG4krS3u1vyr0Puyww4yKmINT3MhVUaPZ6BiUU7HjVduxhSLiAiy2AMp+++1nJk6cGBv2iipq076eccYZkceollPQRkGE4LTFFlt4gRZ9bb7YpOCIQi/h49H1K/W2IloVJd57771FQ1A//vijd8wqIBeeXAvZSnUriiqo0/o1wo38dZ2TabFJwSddJzV61MyZM6vNGnfM+gukKfLXsl988YV3jf74448Ltq2v52ufooKquq4oeKSRAsLXd63INchUiQCUbWSHJMXUOv5PPPHEaiE8HzDvAShd63W/eeeddwqOKV33db/aZpttSnUa1th6ShngWL58uXniiSe8UOH8+fOr7XPSMLNWkKaQuhL3N7+xtgCU/taiRQvv+aJYIC7qfuP6/JLm2lgbrhFRB3e4Pbr3NW/e3LuWa9Jzqu6xHTp0qLHzI27FpTx/4rbl+vdSB6B0D1R44NJLLy3YBddnYwU0jj/++GrPUQpT6OMGLiHqcj+bV/LZ0TbilY71p59+2nTt2jX2MLCFtdOMWFrT21RDKvnurO3bPkKhduv+rdHKoqaoa7XmL3cAStuMCuj7+3PFFVd476eNGjUqevzo3UMfItHHWxYtWlRtXpffJNLet/2N2UYwcrl/Kij5xz/+0fvNwzbV9gCULYycJPyl3wOOOuqoakE4Wbi+N6Z5hoi9IDEDAggggAACCCCAAAIIIIAAAggggEAiAQJQibiqz0wAKiMgiyOAAAIIIIAAAggggAACORMgAPWfDo8aRUl/UzGUrfhIy6hgRYVGKu4LTwq2aPShuDBKsQCU1qlRpG699VavUN8v8o/btkIBF1xwQezIKKUOQGl/bSMa6b8rbHHZZZd5oa7g16f9tqi4ScVZ4SlJkWWxr0dr5AoVV6moPRiEUjGuRpKxjZITN0pQXHujwiX6crm+7n7VVVd5I5AFJxWK6Qvd6vdiky2co/nVvmuvvdZotIXwyEoqcJ88ebK58MILzbx58wpWH3e8KnjSvXt3r6A9OGmklBtvvNH07du32uhTapuOBwVsgl9p94/ruNHRNF+xAI9G61Kxfvv27Qv61C8CPPfcc42+hB6c4kbXCs5b7LqgEZRGjBhRsG21V23SF8zDvv56XQvZSnkrijong9vQKHX77ruv6dSpk9EoW5oURHjrrbe8f2bMmFHtWPWXTxKMyFKgF1UkqkCbRsvbeeedC66R6gMFWMMBumC7a3MASvtpCx7qWqprh0aJsN1fFHBUm4cPH17t+A+2XcXDGv2w2JSlv0p5DJd6XZ999pkXitO/g9P222/v3beLjdpY6n3Jsj5bgEMF4LoHNGvWLHbV//jHPzwDjbwYdc3SSrTOadOmeSP4JJnSBKC0/nLf3/w2RQWg9HfdO3Qv0zOfgjz+VOx+U45rY6WvEVHHg23kn+C8cSNAJjnO0s6bhwCUbIqNBKhnGd1Pdtxxx4IgsZ5TFfbWPdT2HKWwpJZ1mSrxbF6pZ8eokZHkpDDkRRdd5I2IG3wP0bOm9lfvbuF3EZdn1kpsU+2p5Luztl/suJK1Qn/BcL/egfTRBj2jh49p/ziuRACqmGPw/NJ7oUYF1X3YH+1X57ae8XUPf++99yJPx8GDB3vvnXp+jJvS3rfj+kTvxPodIPgbgPpQ7xfnn3++efvttyN3rbYHoKKC23pH1jmtj3HYPtSg0ZGvv/56c8stt0S+Y2kk7xdeeMFohOli09r6vB53vPJ3BBBAAAEEEEAAAQQQQAABBBBAoDYJEIDK2BsEoDICsjgCCCCAAAIIIIAAAgggkDMBAlD/v8NVhDNs2DBrEMafSwXFjRs39kYYUoFQeMQnfz6NeKTiQJcvo9sKVjbZZBPz7bffFhyNKoJTf+nf+np1ODjjz6yiLwWmXIqcaiIApf3QF6A1skbUPuor1mpjnKOKhxXY2XbbbZ3PTBWDadtTp061LiOXzTbbzPubjFW8bJuSOMa113WbCseo+L5Xr16x7XUpmPOPV61Mfa3RImyTRuZScXu7du2KbrfYV8q1oN+v+t8qNLR9gVx/Uzu1vbhiLn9nZs+ebXr27GkWL15s3b/guVGsnZpPRWYqfiw2GlhwI8UKLDWf37cqfguHw/y2ysK/VlQiAKX90KgEKlaOMow94CJmUEBRx79CaC5TlgK9uGt03DVy/fXX9woQgyNB1fYAVNwIXrvttpvp2LGjR69r3yuvvGK+/vrral2holkVxwZHuHMpKM3SXy7HQyXm0YhPtpEGNbrPAw884N3j68pkK1Qu9b67jN4Qtc20hdSVuL+pDeEAlK4ZGv1O1/fg5N9bi93n5DZlyhSj50GXKe25VulrRLG2Pfzww94odLZJI3PqPKzklJcAlIx1nOjZMiokEbx/Fns21nxjx471Cvpdn6P8+1O5n80r9exY7JyURdA67j1IQWaFHOOsK7FNtSXuuUzz1MS7s3/dKBbu0zz+e0nUtVp/1zOh7jmaKhGA0nZ1n7nhhhu8gFypJ30AZOTIkbEjSPnbTXvf9pePu9b4fRL13qTfB/S+6veJ1uvyvGq7h7s+4wfNNWpsMNzp+t5W7GMTanPnzp2rPjCxcOFCL/hley/X6MoKtK1YsaJqt/I+YmupzwnWhwACCCCAAAIIIIAAAggggAACCNSUAAGojLIEoDICsjgCCCCAAAIIIIAAAgggkDMBAlCFHa5Crptuusn7wn9UuCnuEDnggAOMRtbwQzZx89uKXlWErQLDqBBP1Dr/8pe/eMVTLuEnraOmAlBa90svvWQ0Qo9GWEozqfjorrvucnYMbkOhJn1putjIL8X2SSMk6Yv4ro6laK+KpcePH2/2339/Zy4dr/pi/J/+9CfnZcIzJgmwqBhNo3SdcsopkeG2uB1J006tc+7cuaZ///5FvxBebNvqy3vuucc7JuMKScPr0UgWGj1M14Ykk9qqERQ0Us/8+fO9RV0L6ZJsx3XeL7/80gt5KpxZiqlfv35eYFTFiq5T2iJ/f/065nV9VqFokkmjAKgYX+eKrk3+dPzxx3vX67hjIhyMqC1FlXEG/tfnNcJbnz59zPTp06sWOfroo80jjzxi9HX5qClrf8XtX7n/rhHaTj75ZPPLL78UbPrwww93Hh2h3PtcbHs1HYDSMaNAtUuY27afWQqpy31/0/7bzvPf//73RqNnRAW6be1Ocl/1l89yrrmM8hd1HGW9RhQ7Pj/99FPTrVs389VXXxXMJh+NdBkcCaQS51WeAlDy1ccTNAqrbdRaF3/dR/UMqPtfmqkSz+aVenbUCMFHHXWU+fDDD9NQecskfaerxDa1n5V4dw6iKrCna7TC+EkmjaikcJmu+34wvlIBKO233rE00s+QIUOKjsjo2ka992h0IX30wTb6UNR6sty3/XXqfUPPDwohJpk0mrA+QKLfAIIfK9AHOHQ+xU2VfFbXvsV9KKTY/msEZ41mqw9K6AMhn3zySdXsGs1Mo/EVm7I8Q8S58ncEEEAAAQQQQAABBBBAAAEEEEAAATcBAlBuTpFzEYDKCMjiCCCAAAIIIIAAAggggEDOBAhA2Tv8/fffN2effbZ59tlnnY+Ili1beqPL6KvoSQqNogpWDjzwQHPbbbeZyy67LLbwdo899vDCPjvuuKPz/mrGmgxAaf3Lli3zCvjk4lo8rAKga665xqg4P4ljuOFpCslUlDtq1Cijry/HBSJs0Gnaqy/BqzhNgSsVIied/HZqHUkKLTfYYAOjgioFYpJuV+fHoEGDzMyZM513V+1UUZuO5/B1x3UlCiIpxKR1yNp1UlDnxhtvTF3Er+0kPZ40moxCjBpBRF/9rg0BKL8dKpZX0WfSgKXv3aNHDy94t/POOyc+T0pRoJe0L/wQR9OmTY2CQMEA1MCBA82YMWNiD6VKF1WqiFsjqbz55pux+6oZbNcVneu6p/jT5ptvbl5++WWz1VZbRa6zFP3ltMNlmEkjzpx//vnVws26Ll1++eVl2IPSb6KmAlA6x3WN2HPPPROf48FWZi2kLvf9Leo81/Vbo2jEnX8qONe9XKFX3WOTTFnPtUpdI4q1Uf0nCz1XBSc9r+halOY5K4lp3Lx5C0DJQyPNqEj/ggsuqHouiXPSsax+VBA86fNibXg2r9Szo55T9byq4z/JRzX0zHjzzTenuv5WYpt+H5fz3Tl8XOm41gi6up+7vB/4AX6FNLt3714rAlB+m3S8TpgwwVx55ZWpglD++aqPeTRv3jzu9K7296z37WA7XH/HCN47dRwF+0TrcxkBSfNV+lld+6B3DL0jz5s3z8le/XXFFVd4H27R/9ZoZfoNRCNg+9Nee+3ljZzcpEmTXDyvO8ExEwIIIIAAAggggAACCCCAAAIIIFALBQhAZewUAlAZAVkcAQQQQAABBBBAAAEEEMiZAAGo4h3+zTffmKeeesqocPrdd981ixYtqlpAxTpbb721OeSQQ4xGEdl9991TBXbiil5ViKTiOY3UESymUVBIBTIqstluu+1SFZLWdADKx9JX31XIoxGOXnvtNaM2+ZMcFdzq1auXV7iUti1RPamiOBVTKTij4iF9UdkPYykkoD489NBDM/VheNsqXtLoBuozFUKpeDpY/KjzrmvXrt6IRtp2o0aNMl95VGj80UcfeaPc+O0MHq9qq75sri/3H3vssWbfffc1DRs2zLRdje6lgsMpU6Z4xsF+1YqD7Tz44IOLFm4l2RH1n84bnZfhPtV6FEbs2LGjOe6448yRRx6ZqgCw2PH0xhtveF/pVkDy66+/rppVvj179vRCZfqCt4q7w4WElRwBynacvvLKK+aZZ54xM2bM8I7TcB/61zkdNwoPqSixWAFeXD/GXe/ilg/+XceBvpavoJn+7YfMNE/r1q2NRvUJ9sV3331ndBwGv0hfVwJQapPOcY3woJHxdD3Vtcy/rric388995zXfq3Hn1ScqqLLqKmU/ZWkb0s97//8z/94QdzgpPNzxIgR3n2nrk6lCEDpOq1rl85tHR8aeSDrvcH3LFUhdbnub8WKp/UsodCozhldN/Vco0n3b5npWSzL/bwU51olrhFx547M5OJfdxo0aOA9HykkXOkpjwEo31zHs+6Fun/anqN0TdDHAPR+o38nGRHVpV8r8WxeqWdH/x1o0qRJ3ocD9Owc/ChEs2bNTLt27YxCOXqv23LLLVO90wXdK7FNf/vleHeOOsbkqmuOgu0a8VHPfZr89z29d2kUNI1mpil83a3kCFC2NslS7xp6xn311VfNwoULq9rkz+8fP/o9Qs+9u+yyS6bztVT3bX//lixZYnTs653trbfeKugTjcKl+64Cxn5YS/dXXXN+/fXXKpK6FIDSTuv65r8rht9Pgr8f6T21U6dO1fpLz/kK8/mTnlf13K9w+tr+vO5y/2AeBBBAAAEEEEAAAQQQQAABBBBAoLYKEIDK2DMEoDICsjgCCCCAAAIIIIAAAgggkDMBlwBUzkjK3txSFL2WfafZIAIIIFDHBEpd1FnHmp/L3VURqkJwjz/+eEH7FcJQgWmxYtJcguW80aUYPSLnhNWaHw5AKUyrDws0btwYKgQQQAABBAoEnnzySdO7d++q/1abPhxBVyGAAAIIIIAAAggggAACCCCAAAIIIFBMgABUxuODAFRGQBZHAAEEEEAAAQQQQAABBHImQACq8h1OAKryfcAeIIDA2i/wzjvvmG7dupkffvihqrGPPfaYOeqoo9b+xuewhT///LM3qoBGNwtOG2+8sTdSnkZtZEIgKEAAqrTHg0bwGDBggDcapj/FjTpX2j1gbQgggAACdUngxhtvNOedd17VLm+++ebeyGlt2rSpS81gXxFAAAEEEEAAAQQQQAABBBBAAAEEcihAACpjpxOAygjI4ggggAACCCCAAAIIIIBAzgQIQFW+wwlAVb4P2AMEEKi9Ahq56YADDjD//ve/zW677WbatWtnTj31VLPNNtsk2umRI0eaM888s2oZviqfiK9Ozbxw4UJzwgknmDlz5hTst555JkyYkPjYqVONZ2dTCxCASk1nXVDnn0KnS5cu9f6uQvaXX37ZbLXVVqXdEGtDAAEEEKiogEZu0j20VatWZq+99jKdOnUygwYNMo0aNXLeLwXX+/TpY6ZNm1a1DKMGOvMxIwIIIIAAAggggAACCCCAAAIIIIBAhQUIQGXsAAJQGQFZHAEEEEAAAQQQQAABBBDImQABqMp3OAGoyvcBe4AAArVXQAGozp07m/nz51ft5Omnn240kki9evWcdvzzzz83Bx10kPnoo4+q5leBpoosmzRp4rQOZqobAvPmzTP9+vUzOm6C0/bbb28effRRrziXCQGbAAGo0h0XGv1p6NCh5t5770193S7d3rAmBBBAAIGaFFAAqnfv3lWb0PP55MmTTY8ePZw3q1FZjznmGLN69eqqZS6//HLz5z//2XkdzIgAAggggAACCCCAAAIIIIAAAggggEClBAhAZZQnAJURkMURQAABBBBAAAEEEEAAgZwJEICqfIcTgKp8H7AHCCBQewWWL19ujj76aK+Q0p+aNm1qnn76adO1a9fYHf/2229N3759zQsvvFAwrwJUZ5xxRuzyzFB3BGbPnu2N/LRs2bKCne7SpYt54IEHTOPGjetOY9jTsgsQgCoN+apVq8zo0aPNkCFDqgrZGXGvNLasBQEEEKiNAh988IHZZ599jJ65/Wm//fYzEydONJtssknsLr/22mumV69eVSMGagE962vUwA4dOsQuzwwIIIAAAggggAACCCCAAAIIIIAAAghUWoAAVMYeIACVEZDFEUAAAQQQQAABBBBAAIGcCRCAqnyHE4CqfB+wBwggULsF7rzzTnPaaacV7GT9+vW9ANOwYcPMlltuWW00qO+//94rvDz33HOrBWK6detm9LV6Rn+q3f2eZO/UnwpchKejjjrKjBo1KsmqmDenAgSgknf81KlTzRNPPGG6d+9u1l9/ffPJJ594YcP33nuvYGWDBg0yuo6vt956yTfCEggggAACtVrg559/9kZveuqppwr28ze/+Y254oorTJ8+fao9c69Zs8ZohNa//vWv3v0hPF1zzTXm4osvdh7ttVYDsXMIIIAAAggggAACCCCAAAIIIIAAAmu9AAGojF1MACojIIsjgAACCCCAAAIIIIAAAjkTIABV+Q4nAFX5PmAPEECgdgsozKRRoKZPn27d0XXWWcfofqZ/a1qwYIFZuXKldd6tt97aK9Bs37597W40e+ckoNFmrrrqKmvx7JlnnmkuvfRSp/UwEwIEoJIfA1OmTDGHHnpo0QVbtGhhXnzxRbPTTjsl3wBLIIAAAgjUCYFZs2aZQw45pGAUp+CON2rUqGo0qF9//dX861//imzXiSee6D3XaRkmBBBAAAEEEEAAAQQQQAABBBBAAAEE6oIAAaiMvUQAKiMgiyOAAAIIIIAAAggggAACORMgAFX5DicAVfk+YA8QQKD2CyjUpILIqBCUSwt23313M2HCBNO2bVuX2ZmnlgssXbrUDBw40Lz55psFe6og3PXXX2+OO+64Wt4Cdq82CRCASt4btmfY4Fp0Lj766KNegJUJAQQQQGDtFnj++edN//79zeLFi1M39JxzzjFXX3212WCDDVKvgwURQAABBBBAAAEEEEAAAQQQQAABBBAotwABqIziBKAyArI4AggggAACCCCAAAIIIJAzAQJQle9wAlCV7wP2AAEE6oaARvtRMf1ZZ51lFi1a5LzTG2+8sTdK0CmnnEJBpbNa7Z7x7bffNr///e+90b6Ckwpm77jjDm8UAiYEkggQgEqi9Z95v/zyS9O5c2fz1VdfVVu4fv365p577jEDBgww9erVS75ylkAAAQQQqHMCy5YtM5dddpkZNWqUWb16tfP+//a3vzW33HKL6datG/cMZzVmRAABBBBAAAEEEEAAAQQQQAABBBCoLQIEoDL2BAGojIAsjgACCCCAAAIIIIAAAgjkTIAAVOU7nABU5fuAPUAAgboloCDU7Nmzzfjx442+Nv/xxx+bH3/8saoRKrzfeuutvRCMRgHq1KmT0X9jWjsEHnzwQa+4dsWKFQUNUp8/9NBDZquttlo7GkoryipAACo597///W8zfPhw71r89ddfeyto1aqV6du3r7nkkktMmzZtkq+UJRBAAAEE6ryAnssnT55sJk2aZF577TUzf/78gkBUs2bNTLt27Uy/fv28UQK33HJLgk91vtdpAAIIIIAAAggggAACCCCAAAIIIJBfAQJQGfueAFRGQBZHAAEEEEAAAQQQQAABBHImQAAqZx1OcxFAAAEEEKijAkuXLjVnn322mTZtWrUW7L///ubuu+82G264YR1tHbuNAAIIIIAAAggggAACCCCAAAIIIIAAAggggAACCCCAAAJ1TYAAVMYeIwCVEZDFEUAAAQQQQAABBBBAAIGcCRCAylmH01wEEEAAAQTqoIBG+ho2bJhZsmRJwd6vs8465qKLLvL+xoQAAggggAACCCCAAAIIIIAAAggggAACCCCAAAIIIIAAAgiUU4AAVEZtAlAZAVkcAQQQQAABBBBAAAEEEMiZAAGonHU4zUUAAQQQQKAOCfz73/82l1xyiZk4cWK1vW7atKm57777TJcuXepQi9hVBBBAAAEEEEAAAQQQQAABBBBAAAEEEEAAAQQQQAABBBBYWwQIQGXsSQJQGQFZHAEEEEAAAQQQQAABBBDImQABqJx1OM1FAAEEEECgDgisWbPGTJgwwVx99dVm4cKF1fa4e/fuZuTIkaZly5Z1oDXsIgIIIIAAAggggAACCCCAAAIIIIAAAggggAACCCCAAAIIrI0CBKAy9ioBqIyALI4AAggggAACCCCAAAII5EyAAFTOOpzmIoAAAgggUMsF3nvvPXPuueead999t9qeNmrUyAwfPtwMHDiwlreC3UMAAQQQQAABBBBAAAEEEEAAAQQQQAABBBBAAAEEEEAAgbVdgABUxh4mAJURkMURQAABBBBAAAEEEEAAgZwJEIDKWYfTXAQQQAABBGqpwNKlS70Rn8aOHWtWr15dbS/32GMPc+edd5rWrVvX0hawWwgggAACCCCAAAIIIIAAAggggAACCCCAAAIIIIAAAgggkCcBAlAZe5sAVEZAFkcAAQQQQAABBBBAAAEEciZAACpnHU5zEUAAAQQQqGUCCjs98MAD5q9//atRCCo8rb/++ubiiy82p556qqlXr14t23t2BwEEEEAAAQQQQAABBBBAAAEEEEAAAQQQQAABBBBAAAEE8ipAACpjzxOAygjI4ggggAACCCCAAAIIIIBAzgQIQOWsw2kuAggggAACtUTg119/NRMmTDCjRo0y8+bNs+5Vz549zZVXXmnatGlTS/aa3UAAAQQQQAABBBBAAAEEEEAAAQQQQAABBBBAAAEEEEAAAQT+I0AAKuORQAAqIyCLI4AAAggggAACCCCAAAI5EyAAlbMOp7kIIIAAAghUWOCXX34xDz74oLnjjjvM119/bd2b7bff3owYMcJ06dKlwnvL5hFAAAEEEEAAAQQQQAABBBBAAAEEEEAAAQQQQAABBBBAAAG7AAGojEcGAaiMgCyOAAIIIIAAAggggAACCORMgABUzjqc5iKAAAIIIFAhgQULFpjRo0ebhx56yCxZssS6F82aNTOXXHKJGTBgQIX2ks0igAACCCCAAAIIIIAAAggggAACCCCAAAIIIIAAAggggAACbgIEoNycIuciAJURkMURQAABBBBAAAEEEEAAgZwJEIDKWYfTXAQQQAABBMosMG3aNPPAAw+Y559/PnLLrVq1Mqeffro58cQTzYYbbljmPWRzCCCAAAIIIIAAAggggAACCCCAAAIIIIAAAggggAACCCCAQHIBAlDJzQqWIACVEZDFEUAAAQQQQAABBBBAAIGcCRCAylmH01wEEEAAAQRqWGDlypVe2OnJJ580zz77rFm2bFnkFtu2bWv+8Ic/mP79+5sGDRrU8J6xegQQQAABBBBAAAEEEEAAAQQQQAABBBBAAAEEEEAAAQQQQKB0AgSgMloSgMoIyOIIIIAAAggggAACCCCAQM4ECEDlrMNpLgIIIIAAAjUgsHjxYvPSSy+ZqVOneuGnn376qehWOnTo4I34dOSRR9bA3rBKBBBAAAEEEEAAAQQQQAABBBBAAAEEEEAAAQQQQAABBBBAoOYFCEBlNCYAlRGQxRFAAAEEEEAAAQQQQACBnAkQgMpZh9NcBBBAAAEESiTwyiuvmBdeeMHMmDHDzJkzJ3atG220kTniiCPMgAEDTMeOHWPnZwYEEEAAAQQQQAABBBBAAAEEEEAAAQQQQAABBBBAAAEEEECgNgsQgMrYOwT+Yx9KAAAgAElEQVSgMgKyOAIIIIAAAggggAACCCCQMwECUDnrcJqLAAIIIIBACoEff/zRvPHGG2bWrFnmtddeM2+++abTWjbccENz4IEHmp49ezLak5MYMyGAAAIIIIAAAggggAACCCCAAAIIIIAAAggggAACCCCAQF0RIACVsacIQGUEZHEEEEAAAQQQQAABBBBAIGcCBKBy1uE0FwEEEEAAAUeBl19+2bz00kvm1VdfNW+//bbjUsY0adLEHHTQQeawww4zhxxyiPNyzIgAAggggAACCCCAAAIIIIAAAggggAACCCCAAAIIIIAAAgjUJQECUBl7iwBURkAWRwABBBBAAAEEEEAAAQRyJkAAKmcdTnMRQAABBBCwCKxZs8a8//77ZsaMGd4/M2fONMuXL3e2at26tTfKk/7p3LmzWXfddZ2XZUYEEEAAAQQQQAABBBBAAAEEEEAAAQQQQAABBBBAAAEEEECgLgoQgMrYawSgMgKyOAIIIIAAAggggAACCCCQMwECUDnrcJqLAAIIIIDA/wksWLDATJ8+3RvhSaGnJUuWJLLZeeedzQEHHGAOPvhgs+uuuyZalpkRQAABBBBAAAEEEEAAAQQQQAABBBBAAAEEEEAAAQQQQACBui5AACpjDxKAygjI4ggggAACCCCAAAIIIIBAzgQIQOWsw2kuAggggECuBebOnWsmT55snn76aTNnzpxEFq1atTK/+93vzH777ef907Rp00TLMzMCCCCAAAIIIIAAAggggAACCCCAAAIIIIAAAggggAACCCCwNgkQgMrYmwSgMgKyOAIIIIAAAggggAACCCCQMwECUDnrcJqLAAIIIJA7gX/84x9e6Ompp54yH3/8sXP7119/fbPXXnuZ7t27e/9oxCcmBBBAAAEEEEAAAQQQQAABBBBAAAEEEEAAAQQQQAABBBBAAIH/CBCAyngkEIDKCMjiCCCAAAIIIIAAAggggEDOBAhA5azDaS4CCCCAwFovsGbNGjN79mwv9KR/5s+f79TmevXqmQ4dOnijPHXr1s107tzZNGjQwGlZZkIAAQQQQAABBBBAAAEEEEAAAQQQQAABBBBAAAEEEEAAAQTyJkAAKmOPE4DKCMjiCCCAAAIIIIAAAggggEDOBAhA5azDaS4CCCCAwForsGDBAvPwww+b8ePHmy+++MKpnW3atKkKPCn41LRpU6flmAkBBBBAAAEEEEAAAQQQQAABBBBAAAEEEEAAAQQQQAABBBDIuwABqIxHAAGojIAsjgACCCCAAAIIIIAAAgjkTIAAVM46nOYigAACCKxVAitXrjRTp041Y8eONTNmzDCrV6+Obd8OO+xgevXq5f3Tvn372PmZAQEEEEAAAQQQQAABBBBAAAEEEEAAAQQQQAABBBBAAAEEEECgugABqIxHBQGojIAsjgACCCCAAAIIIIAAAgjkTIAAVM46nOYigAACCKwVAnPnzvVGe5o4caL59ttvY9vUsWNHL/DUu3dv07Zt29j5mQEBBBBAAAEEEEAAAQQQQAABBBBAAAEEEEAAAQQQQAABBBBAoLgAAaiMRwgBqIyALI4AAggggAACCCCAAAII5EyAAFTOOpzmIoAAAgjUaYGXXnrJjBw50rzyyitF21GvXj3TqVMnL/R0+OGHm80337xOt5udRwABBBBAAAEEEEAAAQQQQAABBBBAAAEEEEAAAQQQQAABBGqbAAGojD1CACojIIsjgAACCCCAAAIIIIAAAjkTIACVsw6nuQgggAACdU5g9erV5sknn/SCT3PmzCm6/7qvH3vssebEE080rVu3rnNtZYcRQAABBBBAAAEEEEAAAQQQQAABBBBAAAEEEEAAAQQQQACBuiJAACpjTxGAygjI4ggggAACCCCAAAIIIIBAzgQIQOWsw2kuAggggECdEVi5cqUZN26cueOOO8xnn30Wud/169c3Bx10kDn++OPNfvvtZ9ZZZ50600Z2FAEEEEAAAQQQQAABBBBAAAEEEEAAAQQQQAABBBBAAAEEEKirAgSgMvYcAaiMgCyOAAIIIIAAAggggAACCORMgABUzjqc5iKAAAII1HqB5cuXm9GjR5vbb7/dLFq0KHJ/27Zt64301L9/f9OiRYta3y52EAEEEEAAAQQQQAABBBBAAAEEEEAAAQQQQAABBBBAAAEEEFibBAhAZexNAlAZAVkcAQQQQAABBBBAAAEEEMiZAAGonHU4zUUAAQQQqLUCCj6NGTPGjBo1KjL4VK9ePbP//vubIUOGmO7du9fatrBjCCCAAAIIIIAAAggggAACCCCAAAIIIIAAAggggAACCCCAwNouQAAqYw8TgMoIyOIIIIAAAggggAACCCCAQM4ECEDlrMNpLgIIIIBArRNQ8OmBBx7wgk8LFy607t8GG2xg+vXrZ4YOHWq22mqrWtcGdggBBBBAAAEEEEAAAQQQQAABBBBAAAEEEEAAAQQQQAABBBDImwABqIw9TgAqIyCLI4AAAggggAACCCCAAAI5EyAAlbMOp7kIIIAAArVK4L777jO33nqr+eabb6z71aJFCzN48GAzcOBA07Rp01q17+wMAggggAACCCCAAAIIIIAAAggggAACCCCAAAIIIIAAAgggkGcBAlAZe58AVEZAFkcAAQQQQAABBBBAAAEEciZAACpnHU5zEUAAAQQqLrBixQpvxKeRI0cWDT6dfvrp5qSTTjINGzas+D6zAwgggAACCCCAAAIIIIAAAggggAACCCCAAAIIIIAAAggggAAChQIEoDIeEQSgMgKyOAIIIIAAAggggAACCCCQMwECUDnrcJqLAAIIIFAxAQWfHnzwQS/4tGDBAut+aMSnP/zhD+b3v/89waeK9RQbRgABBBBAAAEEEEAAAQQQQAABBBBAAAEEEEAAAQQQQAABBOIFCEDFGxWdgwBURkAWRwABBBBAAAEEEEAAAQRyJkAAKmcdTnMRQAABBMousHLlSi/4dNttt0UGn5o3b14VfNpggw3Kvo9sEAEEEEAAAQQQQAABBBBAAAEEEEAAAQQQQAABBBBAAAEEEEAgmQABqGRe1eYmAJURkMURQAABBBBAAAEEEEAAgZwJEIDKWYfTXAQQQACBsgko+PTQQw+ZW2+9tWjw6bTTTjMnn3yyIfhUtq5hQwgggAACCCCAAAIIIIAAAggggAACCCCAAAIIIIAAAggggEBmAQJQGQkJQGUEZHEEEEAAAQQQQAABBBBAIGcCBKBy1uE0FwEEEECgxgUUfHr44Ye94NO//vUv6/Y22WQTo+DToEGDCD7VeI+wAQQQQAABBBBAAAEEEEAAAQQQQAABBBBAAAEEEEAAAQQQQKD0AgSgMpoSgMoIyOIIIIAAAggggAACCCCAQM4ECEDlrMNpLgIIIIBAjQko+DR27Fgv+PT1119bt0Pwqcb4WTECCCCAAAIIIIAAAggggAACCCCAAAIIIIAAAggggAACCCBQVgECUBm5CUBlBGRxBBBAAAEEEEAAAQQQQCBnAgSgctbhNBcBBBBAoOQCCj498sgj5pZbbjFfffWVdf3NmjXzRnw65ZRTGPGp5D3AChFAAAEEEEAAAQQQQAABBBBAAAEEEEAAAQQQQAABBBBAAIHyCxCAymhOACojIIsjgAACCCCAAAIIIIAAAjkTIACVsw6nuQgggAACJRP49ddfzaOPPmpuvvlm88UXX1jXq+DT0KFDzaBBg0yjRo1Ktm1WhAACCCCAAAIIIIAAAggggAACCCCAAAIIIIAAAggggAACCCBQWQECUBn9CUBlBGRxBBBAAAEEEEAAAQQQQCBnAgSgctbhNBcBBBBAILPAqlWrzMSJE81NN91kPv/8c+v6mjZt6o34RPApMzcrQAABBBBAAAEEEEAAAQQQQAABBBBAAAEEEEAAAQQQQAABBGqlAAGojN1CACojIIsjgAACCCCAAAIIIIAAAjkTIACVsw6nuQgggAACqQVWr15tHn/8cS/49Mknn1jX06RJE3PqqaeaIUOGMOJTamkWRAABBBBAAAEEEEAAAQQQQAABBBBAAAEEEEAAAQQQQAABBGq/AAGojH1EACojIIsjgAACCCCAAAIIIIAAAjkTIACVsw6nuQgggAACiQXWrFljJk2aZG688Ubz8ccfW5ffeOONzeDBg73w00YbbZR4GyyAAAIIIIAAAggggAACCCCAAAIIIIAAAggggAACCCCAAAIIIFC3BAhAZewvAlAZAVkcAQQQQAABBBBAAAEEEMiZAAGonHU4zUUAAQQQcBZQ8OnJJ580N9xwg5k7d651ucaNG5tBgwaZP/zhD0YhKCYEEEAAAQQQQAABBBBAAAEEEEAAAQQQQAABBBBAAAEEEEAAgXwIEIDK2M8EoDICsjgCCCCAAAIIIIAAAgggkDMBAlA563CaiwACCCAQK6Dg0+TJk73g0wcffGCdf8MNNzQnn3yyOf30003Tpk1j18kMCCCAAAIIIIAAAggggAACCCCAAAIIIIAAAggggAACCCCAAAJrlwABqIz9SQAqIyCLI4AAAggggAACCCCAAAI5EyAAlbMOp7kIIIAAAkUFpk6d6gWf5syZY51vgw02MCeddJI544wzzCabbIImAggggAACCCCAAAIIIIAAAggggAACCCCAAAIIIIAAAggggEBOBQhAZex4AlAZAVkcAQQQQAABBBBAAAEEEMiZAAGonHU4zUUAAQQQsApMnz7dXHvttebdd9+1/r1hw4Zm4MCB5swzzzQtWrRAEQEEEEAAAQQQQAABBBBAAAEEEEAAAQQQQAABBBBAAAEEEEAg5wIEoDIeAASgMgKyOAIIIIAAAggggAACCCCQMwECUDnrcJqLAAIIIFAgMGPGDC/49L//+79WmQYNGpgBAwZ4wadNN90UPQQQQAABBBBAAAEEEEAAAQQQQAABBBBAAAEEEEAAAQQQQAABBDwBAlAZDwQCUBkBWRwBBBBAAAEEEEAAAQQQyJkAAaicdTjNRQABBBDwBGbNmmWuvvpq79+2ScGn4447zpxzzjkEnzhmEEAAAQQQQAABBBBAAAEEEEAAAQQQQAABBBBAAAEEEEAAAQSqCRCAynhQEIDKCMjiCCCAAAIIIIAAAggggEDOBAhA5azDaS4CCCCQcwGN9PQ///M/5pVXXrFK1K9f3/Tv39+cd955ZrPNNsu5Fs1HAAEEEEAAAQQQQAABBBBAAAEEEEAAAQQQQAABBBBAAAEEEIgSIACV8dggAJURkMURQAABBBBAAAEEEEAAgZwJEIDKWYfTXAQQQCCnAu+8844XfHrxxRetAuutt57p27evOf/8883mm2+eUyWajQACCCCAAAIIIIAAAggggAACCCCAAAIIIIAAAggggAACCCDgKkAAylUqYj4CUBkBWRwBBBBAAAEEEEAAAQQQyJkAAaicdTjNRQABBHIm8MEHH5gRI0aYZ5991trydddd1/Tp08dccMEF5je/+U3OdGguAggggAACCCCAAAIIIIAAAggggAACCCCAAAIIIIAAAggggEBaAQJQaeX+bzkCUBkBWRwBBBBAAAEEEEAAAQQQyJkAAaicdTjNRQABBHIiMHfuXG/Ep6lTp5o1a9ZUa/U666xjevfu7Y34tM022+REhWYigAACCCCAAAIIIIAAAggggAACCCCAAAIIIIAAAggggAACCJRKgABURkkCUBkBWRwBBBBAAAEEEEAAAQQQyJkAAaicdTjNRQABBNZygXnz5plrr73WPPnkk9bgU7169cyhhx5qLrzwQtOuXbu1XIPmIYAAAggggAACCCCAAAIIIIAAAggggAACCCCAAAIIIIAAAgjUlAABqIyyBKAyArI4AggggAACCCCAAAIIIJAzAQJQOetwmosAAgispQKffvqpuf76682kSZPM6tWrra3s0aOHF3xq3779WqpAsxBAAAEEEEAAAQQQQAABBBBAAAEEEEAAAQQQQAABBBBAAAEEyiVAACqjNAGojIAsjgACCCCAAAIIIIAAAgjkTIAAVM46nOYigAACa5nAV1995QWfJkyYYFatWmVt3QEHHGAuvvhi06FDh7Ws9TQHAQQQQAABBBBAAAEEEEAAAQQQQAABBBBAAAEEEEAAAQQQQKBSAgSgMsoTgMoIyOIIIIAAAggggAACCCCAQM4ECEDlrMNpLgIIILCWCHzzzTfmpptuMuPGjTMrVqywtup3v/udueSSS8wuu+yylrSaZiCAAAIIIIAAAggggAACCCCAAAIIIIAAAggggAACCCCAAAII1BYBAlAZe4IAVEZAFkcAAQQQQAABBBBAAAEEciZAACpnHU5zEUAAgTou8O2335pbbrnFjBkzxvzyyy/W1uy9995e8KlTp051vLXsPgIIIIAAAggggAACCCCAAAIIIIAAAggggAACCCCAAAIIIIBAbRUgAJWxZwhAZQRkcQQQQAABBBBAAAEEEEAgZwIEoHLW4TQXAQQQqKMCy5YtMyNHjjT33nuv+emnn6ytUOBp+PDhZs8996yjrWS3EUAAAQQQQAABBBBAAAEEEEAAAQQQQAABBBBAAAEEEEAAAQTqigABqIw9RQAqIyCLI4AAAgjUGoEPP/zQTJo0yUybNs188cUXZsGCBebHH3+sNfvHjiCAAAIIILC2CGy22WYFTdE9Nzi1atXKDBs2zAwePNjofzMhgAACCCBQTgG9B955553mrrvuMj/88IN10x07djQXXnihOeCAA8q5a2wLAQQQQAABBBBAAAEEEEAAAQQQQAABBBBAAAEEEEAAAQQQQCDHAgSgMnY+AaiMgCyOAAIIIFBxAQWfzjnnHDN16tSK7ws7gAACCCCAQB4E4gJQvkH9+vVN3759zemnn2723nvvPNDQRgQQQACBCgosX77c3H333eb22283S5cute7JDjvsYC644AJz6KGHVnBP2TQCCCCAAAIIIIAAAggggAACCCCAAAIIIIAAAggggAACCCCAQB4FCEBl7HUCUBkBWRwBBBBAoKICF198sfnrX/9a0X1g4wgggAACCORNwDUAFXTp16+fuf/++02jRo3yxkV7EUAAAQRqWGDFihVmzJgx5rbbbjOLFi2ybm2bbbYx5513njnyyCNNvXr1aniPWD0CCCCAAAIIIIAAAggggAACCCCAAAIIIIAAAggggAACCCCAAALVBQhAZTwqCEBlBGRxBBBAAIGKCCxcuNArXHv99dcrsn02igACCCCAQJ4F0gSg5KVRNyZNmmS23377PPPRdgQQQACBEgmsXLnSjBs3ztx0001mwYIF1rVuscUW5txzzzUK4q677rol2jKrQQABBBBAAAEEEEAAAQQQQAABBBBAAAEEEEAAAQQQQAABBBBAILkAAajkZgVLEIDKCMjiCCCAAAIVEdhjjz3M7NmzK7JtNooAAggggEDeBdIGoOSmEaDGjh1revfunXdG2o8AAgggkFJg9erVZuLEieaGG24w8+fPt65F96qzzz7bHH/88aZ+/fopt8RiCCCAAAIIIIAAAggggAACCCCAAAIIIIAAAggggAACCCCAAAIIlE6AAFRGSwJQGQFZHAEEEECg7ALHHnusGT9+fNm3ywYRQAABBBBA4D8CWQJQvuG0adPMwQcfDCkCCCCAAALOAmvWrDFPPvmkue6668zHH39sXa5FixbmzDPPNCeddJJp0KCB87qZEQEEEEAAAQQQQAABBBBAAAEEEEAAAQQQQAABBBBAAAEEEEAAgZoWIACVUZgAVEZAFkcAAQQQKKvAY489Zvr27Ru5zSZNmpgLLrjAdOrUyey+++5GxW9MCCCAAAIIIFBagf/6r/8qWOG//vWvgv8/ZswYc/3115s5c+ZEbljreO+990yzZs1Ku3OsDQEEEEBgrRR49tlnzbXXXht5b2natKk57bTTzODBg80GG2ywVhrQKAQQQAABBBBAAAEEEEAAAQQQQAABBBBAAAEEEEAAAQQQQACBui1AACpj/xGAygjI4ggggAACZRVo3769+fDDD63b7Nmzp7n//vvNpptuWtZ9YmMIIIAAAgjkTSAuAOV73HzzzV4w+ddff7USHXHEEWbSpEl546O9CCCAAAIJBGbNmmWGDx9u3nnnHetSjRs39kJPCj9ttNFGCdbMrAgggAACCCCAAAIIIIAAAggggAACCCCAAAIIIIAAAggggAACCJRXgABURm8CUBkBWRwBBBBAoGwCr7/+uunatat1e7169TJPPfVU2faFDSGAAAIIIJBnAdcAlIx0/1bQadGiRVayGTNmmG7duuWZk7YjgAACCFgEFHi6+uqrzcsvv2z1adiwoTnppJPMWWedZTT6ExMCCCCAAAIIIIAAAggggAACCCCAAAIIIIAAAggggAACCCCAAAK1XYAAVMYeIgCVEZDFEUAAAQTKJnDppZeaESNGVNtes2bNzD//+U/TsmXLsu0LG0IAAQQQQCDPAkkCUHKaOXOm2WeffcyqVauqsR199NFm4sT/x959QElRpm0fv1+SZEYkiIIIgiRXFHYQRBGQoKQFBiUjKAgsoIAkyVEWGECSKyAsCBIlSM6SV8Gw+oICEgXJC0gQPuJ37tp32Onp6q7qru6anpn/c47HXbue9Kvqqplz6pr785TMyd4RQAABBOIJHDhwwAg+rVu3ztQlbdq00qRJE+nWrZvkyJEDOwQQQAABBBBAAAEEEEAAAQQQQAABBBBAAAEEEEAAAQQQQAABBJKMAAEoh6eKAJRDQLojgAACCLgmUK1aNVm/fr3XfJ07d5axY8e6tg4mQgABBBBAIKULBBqAUq9JkyZJx44dvehSpUolR48elXz58qV0VvaPAAIIpGiBI0eOyIgRI2TZsmVy7949L4vUqVOLhmZ79Oghjz76aIq2YvMIIIAAAggggAACCCCAAAIIIIAAAggggAACCCCAAAIIIIAAAklTgACUw/NGAMohIN0RQAABBFwTKFasmOzbt89rvgULFshrr73m2jqYCAEEEEAAgZQuEEwASs2eeuop2bt3rxefvsyuL73TEEAAAQRSnsDp06dl5MiRor/XmVUK/J//+R+pVauWvP/++1KgQIGUB8SOEUAAAQQQQAABBBBAAAEEEEAAAQQQQAABBBBAAAEEEEAAAQSSjQABKIenkgCUQ0C6I4AAAgi4JpAlSxa5evWq13wnT56UhC9iu7YoJkIAAQQQQCAFCgQbgJo6daq8/fbbpmJ//PGHZMiQIQVqsmUEEEAgZQpcuHBBxo0bJzNmzJCbN2+aIlSpUkV69+4t+scwaAgggAACCCCAAAIIIIAAAggggAACCCCAAAIIIIAAAggggAACCCR1AQJQDs8gASiHgHRHAAEEEHBNQP/yt1m7d++ea2tgIgQQQAABBBAQr+DxqVOnbLFoyClnzpyi/07YPv30U2nevLmtcTgIAQQQQCDpCly5ckX+/ve/y5QpU+TatWumGylTpowMHjxYSpYsmXQ3ysoRQAABBBBAAAEEEEAAAQQQQAABBBBAAAEEEEAAAQQQQAABBBBIIEAAyuElQQDKISDdEUAAAQRcEyAA5Ro1EyGAAAIIIOBXINgKUDpo48aNZd68eV7jv/TSS7J582bkEUAAAQSSqYBWefrkk09kwoQJcunSJdNdlipVSnr27CkVKlRIpgpsCwEEEEAAAQQQQAABBBBAAAEEEEAAAQQQQAABBBBAAAEEEEAgJQsQgHJ49glAOQSkOwIIIICAawIEoFyjZiIEEEAAAQT8CjgJQK1bt06qV69uOv6RI0fk8ccfRx8BBBBAIBkJ3L59W+bMmSNjx46V06dPm+6sWLFiRvDJ1/MhGXGwFQQQQAABBBBAAAEEEEAAAQQQQAABBBBAAAEEEEAAAQQQQACBFCxAAMrhyScA5RCQ7ggggAACrgkQgHKNmokQQAABBBDwK+AkAHXv3j3JmzevnDx50muO/v37y6BBg9BHAAEEEEgGAnq/X7JkiYwaNUqOHj1quqP8+fNL9+7dpX79+uLr971kQMEWEEAAAQQQQAABBBBAAAEEEEAAAQQQQAABBBBAAAEEEEAAAQQQMAQIQDm8EAhAOQSkOwIIIICAawIEoFyjZiIEEEAAAQT8CjgJQOnAffv2lWHDhnnN8cgjj8iJEyd4CZ7rDwEEEEjiAmvXrpURI0bIzz//bLqT3LlzS5cuXaRp06aSJk2aJL5blo8AAggggAACCCCAAAIIIIAAAggggAACCCCAAAIIIIAAAggggIA9AQJQ9px8HkUAyiEg3RFAAAEEXBMgAOUaNRMhgAACCCDgV8BpAEorgRQoUMB0jg0bNsjLL7/MGUAAAQQQSIIC3377rfTp00d++OEH09VHRUVJx44d5a233pL06dMnwR2yZAQQQAABBBBAAAEEEEAAAQQQQAABBBBAAAEEEEAAAQQQQAABBIIXIAAVvJ3RkwCUQ0C6I4AAAgi4JkAAyjVqJkIAAQQQQMCvgNMAlA7+4osvyvbt273m0Wogs2fP5gwggAACCCQhgQMHDsigQYNk06ZNpqvOlCmTtGnTRv76179KlixZktDOWCoCCCCAAAIIIIAAAggggAACCCCAAAIIIIAAAggggAACCCCAAAKhEyAA5dCSAJRDQLojgAACCLgmQADKNWomQgABBBBAwK9AKAJQ06dPNyqAJGxaEeT8+fOiL8vTEEAAAQQiW+C3336TDz74QJYsWaJ/ZMlrsenSpZMWLVpIly5dJHv27JG9GVaHAAIIIIAAAggggAACCCCAAAIIIIAAAggggAACCCCAAAIIIIBAmAUIQDkEJgDlEJDuCCCAAAKuCRCAco2aiRBAAAEEEPArEIoA1LVr1yRHjhxy48YNr7kmT54sb7/9NmcBAQQQQCBCBS5cuCCxsbFGxb5bt255rTJ16tTy2muvSc+ePeXhhx+O0F2wLAQQQAABBBBAAAEEEEAAAQQQQAABBBBAAAEEEEAAAaEkCSoAACAASURBVAQQQAABBNwVIADl0JsAlENAuiOAAAIIuCZAAMo1aiZCAAEEEEDAr0AoAlA6QcuWLWXmzJlec5UtW1b++c9/chYQQAABBCJMQMOrEydOlClTpsgff/xhurpXX31V+vXrJwUKFIiw1bMcBBBAAAEEEEAAAQQQQAABBBBAAAEEEEAAAQQQQAABBBBAAAEEEleAAJRDfwJQDgHpjgACCCDgmkBiBaC0MsX27dtl1apVsmnTJjl58qScO3fOY9+ZMmWS3Llzi76wrS/8Va1a1fj/NAQQQAABBJKjQKgCUFu2bJGKFSuaEu3bt0+KFCmSHPnYEwIIIJDkBLTK0/Tp02XcuHFy8eJF0/WXKVNGhg0bJk899VSS2x8LRgABBBBAAAEEEEAAAQQQQAABBBBAAAEEEEAAAQQQQAABBBBAwA0BAlAOlQlAOQSkOwIIIICAawJuBqDu3bsn//u//ys9e/aUNWvWBLXHJ554QoYOHSoxMTGSNm3agMb49ttvpUKFCj7/qnqLFi1MK2YENAkHh1VgxIgR0qtXL59zLFu2TGrXrh3yNVjNa3dCvWYffvhh4/Ann3xSSpUqJa+88oq8+OKLAV/PdufkOAQiVeCNN96QTz/91HR5GTNmlK1bt0rp0qUjdflhWVeoAlC6OK0QcvToUa916jP4b3/7W1jWz6AIIIAAAvYE7t69KwsWLJDY2Fj57bffTDtp4Kl3795SqVIle4NyFAIIIIAAAggggAACCCCAAAIIIIAAAggggAACCCCAAAIIIIAAAilUgACUwxNPAMohIN0RQAABBFwTcCsAdeHCBWnXrp0sXLgwJHvTINTcuXMlOjra9ngEoGxTReyBVkGkSA9A+YLNkCGD8YLrO++8I1mzZo1YfxaGQCgFCEB5a4YyADVkyBDp37+/1yQ5c+aU06dPS6pUqUJ5OhkLAQQQQMCmwPr1642KTvv37zftoQHW7t27S926dcXX72o2p+IwBBBAAAEEEEAAAQQQQAABBBBAAAEEEEAAAQQQQAABBBBAAAEEUoQAASiHp5kAlENAuiOAAAIIuCbgRgDq4MGDxgt8e/fuDem+tJrOZ599Jg0aNLD1ciABqJDyJ8pgyTUAFYepwb7PP/9cnnnmmUTxZVIE3BQgAOWtHcoA1MmTJyVv3ryi1RcTtpUrV0qNGjXcPN3MhQACCKR4gR9++EH69esnu3fvNrXInTu3dOnSRZo2bSpp0qRJ8V4AIIAAAggggAACCCCAAAIIIIAAAggggAACCCCAAAIIIIAAAgggYFeAAJRdKR/HEYByCEh3BBBAAAHXBMIdgDp27JhUrVpVfvnll7DsSStYLFiwQGJiYizHJwBlSRTxByT3AJSegKioKFm7dq2UKVMm4s8HC0TAiQABKG+9UAagdHR9/m7YsMFrIg0Oh6oio5NrgL4IIIBAShA4fvy4DB06VJYvX24aStXqnx06dJC3335b0qdPnxJI2CMCCCCAAAIIIIAAAggggAACCCCAAAIIIIAAAggggAACCCCAAAIhFSAA5ZCTAJRDQLojgAACCLgmEM4A1K1bt4wX+WbMmBHW/eTIkUM2b94sJUqU8DsPAaiwngZXBk8JASiFLFy4sKxfv17y58/viiuTIJAYAgSgvNVDHYDSKonNmjXzmkgrKJ49e9YIXNIQQAABBMIjcPHiRRk9erR8+umnor8XJWzp0qWTli1bSteuXSVbtmzhWQSjIoAAAggggAACCCCAAAIIIIAAAggggAACCCCAAAIIIIAAAgggkAIECEA5PMkEoBwC0h0BBBBAwDWBcAagNMDxyiuvyN27d8O+n9dee030RW99qdtXIwAV9tMQ9glSSgBKIWvVqmVUN8uQIUPYXZkAgcQQIADlrR7qANSNGzdEQ8LXrl3zmmz8+PHSqVOnxDj1zIkAAggkawG9906ePFkmTZokV65c8dqr/v5Vp04d6dOnj+TLly9ZW7A5BBBAAAEEEEAAAQQQQAABBBBAAAEEEEAAAQQQQAABBBBAAAEE3BAgAOVQmQCUQ0C6I4AAAgi4JhCuANTt27elefPmMm/ePL97yZkzp3Tu3Fk0wKQvAKZPn944Xl8cPH78uCxcuFA09HL58mW/4+hfUNcqUOXKlfN5HAEo1y6rsE2UkgJQ+t1ctWqVESKkIZAcBQhAeZ/VUAegdIa2bdvKlClTvCYrVaqU6HORhgACCCAQGgH9ow9z586V2NhYOX36tOmg0dHRMmTIEClZsmRoJmUUBBBAAAEEEEAAAQQQQAABBBBAAAEEEEAAAQQQQAABBBBAAAEEEBACUA4vAgJQDgHpjgACCCDgmkC4AlCHDx+W8uXL+3z5TzfYv39/6dWrl2WFmwsXLkiDBg3kyy+/9OuilSy0ogUt+QpEagCqRYsWMnPmTJ/wt27dEr2Oz507J7NmzZKPP/7YMtSngzVq1Mg4Pk2aNMn3pLIzBBC4LxCOANRXX33lMxy8b98+KVKkCGcAAQQQQMChwOrVq2X48OHyyy+/mI5UsGBB6devH8F2h850RwABBBBAAAEEEEAAAQQQQAABBBBAAAEEEEAAAQQQQAABBBBAwEyAAJTD64IAlENAuiOAAAIIuCYQrgDUhg0bpFq1anLv3j3TvbRs2dKoSJE2bVpbez127JhUrVrV50uFOsif//xnWbdunTz44IO2xuSgpCeQVANQCaU1DNWmTRtZvHix35OQP39+2bFjhzz66KNJ72SxYgQQCFggHAEoXUTRokVl//79XuvRCoxjx44NeJ10QAABBBD4j8DevXvl/fffl927d5uSaLXbbt26SdOmTSV16tSwIYAAAggggAACCCCAAAIIIIAAAggggAACCCCAAAIIIIAAAggggEAYBAhAOUQlAOUQkO4IIIAAAq4JhCsA9dlnn0mzZs187mPRokVSv379gPY5ceJE0SpPvlr27Nll+/btUqxYsYDG5eCkI5BcAlAq/vvvv0tMTIxs3LjR5wnIkCGDbNmyRaKjo5POSWKlCCAQtEC4AlAjR46Unj17eq0rKipKzp49azuMHPTG6IgAAggkM4GTJ0/K0KFDZenSpaZ/8CFjxozSrl076dChg+j/piGAAAIIIIAAAggggAACCCCAAAIIIIAAAggggAACCCCAAAIIIIBA+AQIQDm0JQDlEJDuCCCAAAKuCYQrAGUVVAkmAPXzzz/LCy+8IFo9x6zpXrQCVJUqVVzzu3XrlqxZs0ZmzpwpmzZtkosXLxpzp0qVSgoWLCgNGzaUtm3bSr58+VxbU/yJLl++LAsXLpSpU6fKnj175Nq1a8bHWnmrePHi0qRJE2ncuHFI1nf8+HFZtWqVMd9PP/0kp06d8tqzvtyfK1cuqVy5srz++utSunTpgF68t7quli1bJrVr1w65tdW8LVq0MK6BQJteOzVq1PBZKU3Hc7onvQY+/vhjGTdunOjLutqeeOIJefvtt+Wtt96Shx56yNay79y5IwcOHJB58+bJ2rVrjf8dd73rAJkyZZJChQpJzZo1jfDjk08+GfJKB/p9+/bbb2Xu3LnGGk6cOHH/mg7nGvR7o9f2/PnzZevWrXLu3Ln7ZvH3/cYbb0jhwoXF133VFvT/HXTmzBlZsWKFLF++XL755hvj+3T37l2PIfT7pN/jV1991QjTacUwp3Nr1T6tuKf36NWrV5t+l/X+pnNr1T39vtWqVUty584dyPZcP9bNe6GT50K4AlB6zT788MNe15CeCK1EV69ePdfPCRMigAACSVFAA+yxsbHyySef+Fy+/mzdq1cv42deGgIIIIAAAggggAACCCCAAAIIIIAAAggggAACCCCAAAIIIIAAAgiEX4AAlENjAlAOAemOAAIIIOCaQLgCUPrSfp06dXzu47XXXhOtEqVBHLvtypUrRlhEqzz5av7CIhqcqFChgvzxxx+m3QMJsegL7pMnT5Y+ffqIvlhv1XS/48ePN15A16ZBiU8//dS029/+9jfTSh2B9Lt+/bpMmDBB+vbtK7pWq5ZwfVbHx/9cw04apPnqq68C6WYcqxWOBg0aJB07djT+t1WzCiI5DQv5mt9q3kCunfhzaICnbNmy8ttvv/ncuoaXNEQXv2kYRvv9+uuvXv20yoCGdDRcdvDgQalbt67s3bvXdHz9/un19s4770iaNGlMj9FrSQNH+iJv/OCP1bnKmTOn9OvXT1q3bm3r3PobT9egLxrr9Wzn+xY3lq5Bg18atkudOrXVkr0+17mGDBlijGHne6QDFC1aVCZNmiSVKlUKKozk5Pukc+tL2XqfDDQIpcGnL7/80qhUsW/fvoCt9HrUe46Gouw2f/fB+Nex2Xh276Fu3gtD8VzQEG/8dvr0aeP/+nsu2PXWoNrKlSu9DtcQm947aQgggAACvgX0Hj9t2jT58MMPjSqeZu3ll1+WAQMGGGFoGgIIIIAAAggggAACCCCAAAIIIIAAAggggAACCCCAAAIIIIAAAgi4J0AAyqE1ASiHgHRHAAEEEHBNIFwBKA0paQDg9u3bPvfSv39/I1RhJ/gSCpBQBaD0hXStcLNx48aAlqVVoLSqSnR0dFgDUEePHhUNNGnVmEBajhw5jIovdgMMWhFo9OjRPsNagcytcy5ZskTy5s3rt5tVECmpBaD8BZniIMyCD3YCUHo+q1atKr/88otf0969e8uwYcNMj9myZYsRbjt06FAgp9PjWK02pQEqve6Dabt37zaqlDlZg76QPHv27PsBRDvrcDqvfgc1vJY9e3Y70xkBK72+NTTmtLVs2VImTpxoVOWy07TClYYQZ8yYYedwv8doYKxnz562wq3hDkC5dS9UkFA9F8IZgNLnT4MGDbzOn1b00vVrYJCGAAIIIOApoAHhpUuXyvDhw0WrnZq1p556SgYPHizlypWDDwEEEEAAAQQQQAABBBBAAAEEEEAAAQQQQAABBBBAAAEEEEAAAQQSQYAAlEN0AlAOAemOAAIIIOCaQLgCUFrRpnz58nLs2DG/e3nssceMCkAaFrD7sn6wOKEIQOl+atas6bOijtXaoqKiZO3atUaFmHBUgNKqW1rl4/Dhw1ZLMf1c/2L9+vXrJX/+/H7768ugo0aNCkn4KW6iZ599VtasWSO5cuXyOXdyC0DZqQCloYX69et7mFgFoPQaU6sVK1b4PY/6/dfARZUqVTyO0/Or1+i7774rd+/eDepait9JAxZaNUEDL4FUJlq8eLE0atTIdvUlfwstUaKEUf3G6trWMfQ4rRrlq1qcXRC7wT4NP73//vtGoDBUrU2bNsY5tKqyp1UstErX559/HqqpjWuve/fuluc6nAEot+6FihbK50I4A1B6nen99dKlS17nWu/n3bp1C9k1wEAIIIBAchDQMLQGxffs2WO6HQ3u6x9z0J/TAvn5JjnYsAcEEEAAAQQQQAABBBBAAAEEEEAAAQQQQAABBBBAAAEEEEAAAQQiSYAAlMOzQQDKISDdEUAAAQRcEwhXAEoDFJ06dTJewLfbNCzQrl07efXVVyVPnjwhf5HQaQBKgwIxMTEBV35KuH8NGWlVmK+//tqUxqziT9yB/gIDGnjYvHmzZcUfq/OhoZexY8f69deQ1CuvvBKScEz89QwYMEAGDhzoc4nJLQClga8aNWqIfl98NbOqVlYBKK3y4itgF3+e4sWLi1Z50mpRcU3XMmbMmLCEIWJjY6Vr1662vtsa4tIXip2GkOLvVytiaagqc+bMPr137dol1atXNw2JWH13zD7X6lMaYsuWLZvP7vPnzzeqXPm7DoKZ2yqIpPPp/UZf7g5l08DbggULjPulvxauAJSb98JQPxcShoa1MpM2f8+FQM7dO++8IxMmTPDqUqRIEdm3b18gQ3EsAgggkGwFtIKg/jyqP4uYNX2m6/1UnzdWQeNki8TGEEAAAQQQQAABBBBAAAEEEEAAAQQQQAABBBBAAAEEEEAAAQQQiCABAlAOTwYBKIeAdEcAAQQQcE0gXAEo3cDevXulYsWKcv78+YD3oy8TVqhQwagMpWEErdri9C+rOwlAaVCgf//+MnTo0ID3EmiHYANQgc7j6/hHH31Utm3bJgUKFDA9RF/413PiK8DlZB1mgZz44yWnAJQ61q5d27D21bJkyWJ8XrJkSY9D/AWgAvHXkOL48eM9umjgql69eiEPt+kkdoMxGgLRsNIvv/wSyHZsHfv3v//dCFqaNa3IpfOGOgjiL1R49uxZqVy5ctBV5fxtWoNtGorU6ldmzck92gpb59y0aZPfim7hCkBZrc3u51b3wnA8Fx5++GGP5YU6APX9999LqVKlTAk0/BcdHW2Xh+MQQACBZCegP5uNHDnSCJHfvn3ba3/p0qWTli1bGmFuf8HmZAfDhhBAAAEEEEAAAQQQQAABBBBAAAEEEEAAAQQQQAABBBBAAAEEEIhwAQJQDk8QASiHgHRHAAEEEHBNIJwBKH05fNSoUdKzZ0/H+9FAVNOmTY3gglaKSp06dcBjOglA2Q0K1KlTRwYPHiwa5NE1//vf/5bly5eLVjb69ddfba05VAGohGs5c+aMTJ482Qhx3bp1y+9avvjiC9H+Zm3evHlGtRpf7YknnjBeHq1Wrdr9SjtXr14VffFeHb788kuffX0FfuI6JJcAlIYamjVrZllNTK/1devWyYMPPuhhFooAlH73V61aZVTyimt2wzgaEurXr58RlkifPr1xPf30008yaNAgWbJkid9rq2DBgsa+H3/8cdPj9IVjDWZ9/PHHfsdJeH3fuHHD2E+PHj3k0KFDPvsWKlTICObky5fP4xi9X3Xp0kXGjRvns69+pzt27GhUfdBQ5t27d419f/DBB6LfC19NX5jWIFK5cuW8DrGqAqbW+qK1WmvlOD1vula9BvQF7SFDhvitktWhQwej4o/ZvX7ixImGta/WvHlz456r97OoqCjjsDt37ohWxtAx9R818NX0c/Xy1dwKQIXrXhiO50K4A1B6Lp555hn54YcfvE5L+/bt5aOPPrL1nOIgBBBAIDkJ6M8xU6dONX4GuHz5stfW9Bmqz5I+ffp4/fyQnBzYCwIIIIAAAggggAACCCCAAAIIIIAAAggggAACCCCAAAIIIIAAAklVgACUwzNHAMohIN0RQAABBFwTCGcASjehLxTqC/j6UmGoWs6cOaVbt27Gi/lZs2a1PayTANTAgQONcIevppVt5syZI6+//rpp0ODatWvGemfPnm25XqcBqIwZM8rcuXON6kJm53fRokXGOv0FF3ytQcMpjRo1Eh3DrBUuXFjWr19vhEPM2vXr1425V6xY4dNBKxDp2s1aUg1AaQDsypUrRpWfBQsWyIwZMyxDaLp/DYzptZewhSIApedox44dolVu4pqd63zatGmiwRWza0uDORrY0mvk0qVLPs+xv4pIe/bskRdffNFnf6vvmlZviImJ8RsuMwvmWIVZNAC0cuVKef755732pfvW89qkSROf3ys1mTVrlqRJk8ajv75MrQEqs6ZVJqZMmWKEKX21n3/+WWrVqiWHDx82PcTsPOuBVt9lXVOvXr38Vt7bsGGDUaXP17l+6aWXjO965syZTdcW7gBUOO+FuiE735dAnwtuBKD0Bf/OnTt7nRO9xjUE6e96s3yAcQACCCCQxAQ09K/PPF9/qECr5unnCatxJrFtslwEEEAAAQQQQAABBBBAAAEEEEAAAQQQQAABBBBAAAEEEEAAAQSStQABKIenlwCUQ0C6I4AAAgi4JhDuAJRuRMM/WgVEQx+hbPqSdmxsrBGwslMRKtgA1Pnz50Vf5NdKL76aBnO6d+/uNyxgJ5ih4zsNQGnIQqsL+Woa1tCqL5MmTfJ5TIsWLWTmzJlen2vIonz58qIVjMyaBq806OGvacDpL3/5i89DNCSm1b7MWqQGoEJ5XceNlSNHDqNqUIkSJbyGDyQA1aZNG+ndu7cRStPQy65du4wwX968eUXDTHH3gOPHj0vlypXl4MGDptvR4JGGfDRcZNU0KFS/fn25efOm6aEatNi2bZs89dRTXp9bhUrsfNd0DxUqVDCqJJm15557TtauXSvZsmW7/7G/edVIr+2GDRv6/V7pd1etzZoGWzRwphWw4jd/ISB/94L4Y+h3Rqs1+WpaGevVV1/1+FhDeRqc2rJli2k3f0HEuA56L+nfv79RVc6sWVV0C3cAKpz3wnA9F9wIQGlgLVeuXKYhTDv3cKvvP58jgAACSUFAK+FplVqzini6fq1UqSFlfVbSEEAAAQQQQAABBBBAAAEEEEAAAQQQQAABBBBAAAEEEEAAAQQQQCCyBQhAOTw/BKAcAtIdAQQQQMA1ATcCULqZO3fuGOEJrYJ0+fLlkO6vQYMG8sknn3iEGcwmCDYAtX37dqlUqZIRHjFrZmEKXxvU0EeVKlV8BkO0n5MAlN21rF69WmrUqOHzPPgKQGkHDU5osEQr5nz//ffGi6MaqtHKXBs3bhQN7vhrVufB3/5TUgDKXwUeuwEoX2NocEWrs6VLl+7+qfrss8/8BufsVCOKG8wqGKPHmVW3unjxolSrVk2++eYb00uoaNGiRigsd+7cfq8xq5CfVgbaunWrlC5d2hjHKgxUvXp1WbJkiWTIkMHvvEeOHDGqV/3222+mx5mF+/yFgLTaxNKlS42XsP21M2fOyCuvvCLnzp2TP//5z/Lkk0+KVqzQgJkG3TRwlrBZ7Vlf+NYQZPbs2f3OrRW7dO4HHnjAmFvP0bPPPmsE9/LkyeOz+pMOGs4AVLjvheF6LrgRgFJ7DTIuXrzY69zq90/DgTQEEEAguQqcPHnSCIJr0NesaTi6S5cu8uabb1IRL7leBOwLAQQQQAABBBBAAAEEEEAAAQQQQAABBBBAAAEEEEAAAQQQQCDZCRCAcnhKCUA5BKQ7AggggIBrAm4FoOI2pNWgNKw0bNgw42X9ULWXX35ZFi1a5DcEZRW88RX6mTx5shHc8tXsVmnR/tevX5d69er5fcHcSQBKXX1VoIm/fisLDUepZ/r06UN1iu6PYzU3ASgRq+vZTgDKblhIT4yG+7Ryl55zs6ZBKQ0elStXzvb1YBUGMguoaJhOA0RXrlwxnUcrl40fP97WGjTcod9pDQDpXBrIKVasmDz99NPy0EMPeQRzfv75Z3nhhRfkwoULpmPb/Y5r8Eqrr82ZM8d0HA2RTZ8+3aNSnFaX0KCar6aVtzTk2apVK6lYsWLIvpNW51zXo4EvNdR1a1hMq+6FsoUzABXue2G4ngtuBaBWrFghtWvX9jqd+jPBiRMn5JFHHgnlqWYsBBBAINEF9GeLsWPHGtUvzSpU6jNOn3fvvfee5R9VSPTNsAAEEEAAAQQQQAABBBBAAAEEEEAAAQQQQAABBBBAAAEEEEAAAQQQ8BAgAOXwgiAA5RCQ7ggggAACrgm4HYCK25hWhNIqL//4xz9k/vz5cunSJcd7fvfdd40XG33tySp44ysA9c4778iECRNM15cmTRr58ssvjfCE3aZhBw09+GpOAlD61+zNXmpPONfhw4elfPnycvr0adNlvPTSS6IvyGfOnNnutvwep8GQY8eOGVXApkyZIocOHQpq/ymhApQGgNQpYRAiPpidAJQG4TQEYqdpxSK9HvQcmbVgrgergI1WFtIqOhpKimsaWtLKNL6aBrTq169vZ0sBHbN8+XKpU6eOzz6rVq2SV1991daY/q5RrZC0bt06efDBB++PNW/ePGncuLGtsfWg/Pnzy1/+8hfje162bFlH39GBAwcaVTDsNg2R6dz6jwbJnAYkwxmACve9MFzPBbcCUHfv3jXuMWZBZLvhMbvXDcchgAACiSmgv3PMmjVLRo0a5TPorM/4/v37W1ZcTMx9MDcCCCCAAAIIIIAAAggggAACCCCAAAIIIIAAAggggAACCCCAAAII+BYgAOXw6iAA5RCQ7ggggAACrgkkVgAq/gY1HKOBjk2bNsnSpUtlzZo1opWiAm1WVWqCCUBZVXR59NFH5auvvjKqzNhtVmGLYANQgYSxrAI0wQRe4u//xo0bcvDgQdHgiAY+tm7dKrdu3bJFlJIrQGmFo+HDh0umTJn8WlmdP/1eq3uVKlVsme/evVv0nGuFMrMWSOWl+P3HjBljVFLw1RIGi/yFh7Qa0ZYtWyQ6OtrWngI5yN+8GTNmNK5frYBkp/kLcWngZMeOHVKwYMH7Qx0/flwqV65sfF+Cably5TKqygVTpcnqnmi1Hg1jNWzY0Jj7ySeflNSpU1t18fg8XAGocN8Lw/lccCsApSeiR48eRiAgYXv88cdFK7jREEAAgaQusG3bNqMyqq9n7FNPPSX6M0CpUqWS+lZZPwIIIIAAAggggAACCCCAAAIIIIAAAggggAACCCCAAAIIIIAAAilagACUw9NPAMohIN0RQAABBFwTiIQAVMLNxg9E6V9s37Bhg2i1CjutUaNGxl951xfgEzarl/3NKkBdvXpVatWqZQQvzNpjjz1mBKDy5MljZ3nGMVZhk2ADUIEENawCNIEGoH7//XcjJPLZZ58ZwZuLFy/a9kh4YEoMQFWtWlU+/PBDKV68uC03q/OXJUsW0Zd+S5YsaWs8q1De6NGjpWvXrrbGin+Q1bgff/yxtG3b9n6X1q1by7Rp00znCeT6DnSh/qr5BDqWv+N97UEd2rdv73iqVKlSSbNmzYyXvYsUKWI5nt5ru3TpIuPGjbM81uoADajpHrp162b7fhiuAFQg14rVd8nsXhjO50K2bNk8qOOq9Pm7L1qdG1+f79+/X4oWLWr6sd4/AqlsGOwa6IcAAgiEQ0BDnP369ZONGzeaDv/II48Yz0qtKunrd6FwrIsxEUAAAQQQQAABBBBAAAEEEEAAAQQQQAABBBBAAAEEEEAAAQQQQCA8AgSgHLoSgHIISHcEEEAAAdcEIjEAlXDzWjlo5cqVxov1hw4d8mujFZn0xe0CBQp4HReOAFSgQSFdRGAJwwAAIABJREFUlNU6kkoASsMTu3btkoEDBxpVu0LVknMAKmfOnJI+fXrRF2/LlCkjGnyqUKGCJAw9WFlahTYCDeZZBZWWLVsmtWvXtlqW1+caXqxWrZrotWLWEp5rf4GYQPcUyGL9zRvIOHaOTVj1SvvoPa5Dhw4ydepUO0PYOkarQo0fP96yOp2GF2NiYny+JG5rsgQHdezYUYYNGyZZs2b12z25BqCcPBcSmoUzAKUn57nnnjPu4wnbm2++6TOMGMw1QR8EEEDADYFLly5JbGyszJw5U27fvu01pVbY1KqW7dq1kwceeMCNJTEHAggggAACCCCAAAIIIIAAAggggAACCCCAAAIIIIAAAggggAACCLggQADKITIBKIeAdEcAAQQQcE0gKQSg4jCuXbtmvLA4e/Zsnz66H61AVKVKFa9jrIJHwVSA0goZGmjQijt2m9U6kkIA6sKFC8a5WLhwod1t2z4uKQagzK4d2xsO4kCrAJRWktKqZTly5LA1ergCUIFe6ykhAOUrTKYhqBEjRhgVK0LVoqKijO+o2f0w/hx6b9XQ0owZM0I1tRQsWFBWrFghxYoV8zlmcg1AOXkuuB2A8lV9TEMC58+fNwKbNAQQQCDSBTTspM8wDT9psDdh0wqJDRs2NKo+2f3ZKNL3zPoQQAABBBBAAAEEEEAAAQQQQAABBBBAAAEEEEAAAQQQQAABBBBA4L8CBKAcXg0EoBwC0h0BBBBAwDWBcASg9EV+Dcj8/PPP8ttvv8nXX38tP/30k/GPVnFZvXq1PPjgg0Ht8cyZM1KxYkXZt2+fz/76Qnfbtm29PrcKYwQTgAqmKs3u3btFK4Rcv37ddA+RHoAKR8WY+BAEoKy/GlYBqEAr0IQrABXKClAaMtTqbiVLlrQGCvAINytAWVXT2r9/v3zwwQdG0PPu3bsB7sT7cH3Re/PmzVKiRAm/Y4WjopvOuWnTJsmVK5fp3Mk1AOXkuZCwGly4K0Bp+E2vkRs3bnidIw0T6DmiIYAAApEsoH/4YPDgwT6rxJYrV06GDBli+RyM5D2yNgQQQAABBBBAAAEEEEAAAQQQQAABBBBAAAEEEEAAAQQQQAABBBDwL0AAyuEVQgDKISDdEUAAAQRcEwh1AOrKlStSo0YN2b59u+keMmbMKFu3bpXSpUsHvcfWrVvLtGnTfPb3FaAJJgClf1G+UaNGsmjRItP5Hn74YdmxY4dR7cRuswqbRHIASj06deokGjILpD3xxBNSs2ZNqV27tqRJk8b433/88YfpEBr8aNq0qelnWiGnV69ePqe2CpcEsub4x1rNG2kVoEIdgBo9erR07do1YD6raz3hufb33Q7FvcPXBiIpABW3Rg2krF27Vj766CPRIJmTMJTew2bNmmV89+w0DTnquRs3bpx88803drr4PGbAgAEycOBA08+TagAqnM8FfabEb+EOQOlcTZo0kblz53qdI72PaHiOhgACCESigAaGtWqihqPN2uOPPy79+/eXV199NRKXz5oQQAABBBBAAAEEEEAAAQQQQAABBBBAAAEEEEAAAQQQQAABBBBAIIQCBKAcYhKAcghIdwQQQAAB1wRCHYCyejFcNzZhwgTp2LFj0HvU6ih9+vTx2T+UASidxF8oQwMFX375pbzwwgu29xPs+nUCJ4GB+AsMtoLQP//5T6MC182bN33uN1WqVFKlShVp3ry5VK5cWfLkySPxrzOrIJq/EJNVEIkA1H9OS6ABKKtzoqG38ePH277G4w70d770mtCqDXqt2Dlej1m1alVYXmT2t87s2bMbgc5ixYoFvP9QddCqegcOHJA5c+bIF198IXv37g1o6GCCmnETaBDru+++k/nz5xtzHzt2LKC5//znPxvn2azqn5P7mZO+obgXhuu5kBgBqPXr10u1atVMz+uRI0dEQwQ0BBBAIFIELl26JMOHD5fPPvtM7ty547WsrFmzSpcuXeStt96StGnTRsqyWQcCCCCAAAIIIIAAAggggAACCCCAAAIIIIAAAggggAACCCCAAAIIhFGAAJRDXAJQDgHpjgACCCDgmkCoA1C6cKuQynPPPWdUNsmWLVvA+7QTsAp1AGry5MnSrl07n2v1V7EpYaerV69KrVq1ZMuWLUGNl9gv/b/zzjtGgM1Xq1+/vkydOlU0NOKrWYVtCEBZfy2CDbD5GvnEiRNStmxZ+e2330wPCTRQpYNYfVfNQjmLFy+WmJgYnwBaeaxt27bWQCJy5swZqVSpkly+fFk0hPPkk09KqVKljGptGuh46KGHJHXq1MZY+hJ1s2bNTMfNkCGD8X2Njo62Na8bB2kg6ujRo7Jp0yYjmKTrs6oQFarwmAaiDh48aITRFi5caFkhKkuWLEZ1jpIlS3rROLmfOekbfyHBfpfC9VxIjADUvXv3JG/evHLy5Emvc6TVUwYNGuTGZc0cCCCAgF8B/bli+vTpMmbMGNFKhQmbPtM1fN+9e3e/P4fCjAACCCCAAAIIIIAAAggggAACCCCAAAIIIIAAAggggAACCCCAAALJT4AAlMNzSgDKISDdEUAAAQRcEwhHAGrDhg1GNQl9qdpXmzVrls/Agb/N64v3FSpUEH1p3VebPXu2NG3a1Otjq+BNixYtZObMmV79tPqLBin0xUuzpsGI1atXG4EKq6aVNl555RW/YQV/garEfOnfKrxVqFAhI5CRL18+vwy7d+82KhRdv37d9DgCUFZXkRjXvwaWfv31V9ODAw0saahFg0caajFr6dKlk82bN0u5cuWsF/d/R/zyyy9Svnx5OXfunO01Wn1HdY3z5s0Trbxm1ay+t71795Zhw4YZw1hdk77uKVZrsPpc75EXLlwwzueePXuMSkta6Un/rSGnFStWSOnSpa2GkbNnz0qjRo2ManS+WsLwmFbN+Pe//20EqfRcff311/LTTz/Jvn37JHPmzLJx40Z59NFHLefev3+/1K5d2xjDrJlV+oo7zsn9zEnf+OsM9rtkdX0F+1xIjACUevTr10+GDh3qdQofeeQR0YCkr58VLC8QDkAAAQRCIKBB2l69esnhw4dNR3vxxRdFK6zqz6I0BBBAAAEEEEAAAQQQQAABBBBAAAEEEEAAAQQQQAABBBBAAAEEEEh5AgSgHJ5zAlAOAemOAAIIIOCaQDgCUOfPnzcCLvoyva8WFRVlVIEqU6aM7b1eu3ZN3nrrLaPiia+WMWNG2bp1q2lowCpc4SsAdfHiRSPQ9c033/icV6te6V+c9/eSuIYNXn31VSNs4a9FagAq2KBAwr36q7ajxxKAsv5KhOpcxJ9p4sSJ0qlTJ5+Tt2zZUqZMmSJp06a1XKAGe7RyjFmgIq6zVhLr2LGjx1hW37U8efIY3287LzgPHDjQZ+Ua/Z5q2EvDiNqs7lnVq1eXJUuWiFaD8tc0xFS1alWjspRWnXrsscdEK94VLlzYq+qUjtOnTx/jhW1fLZDqclbVs0aPHi1du3Y1prKqzqXHfPHFF1KnTh3Lc60H6B50L76ar+pTTkJMTvrGX2ew3yWra1XnCOa5kFgBKA3CFShQwPQUaqj55ZdftnUtcBACCCAQSoEjR45I3759jYC9WdPnqz7vK1euHMppGQsBBBBAAAEEEEAAAQQQQAABBBBAAAEEEEAAAQQQQAABBBBAAAEEkpgAASiHJ4wAlENAuiOAAAIIuCYQjgCULt5f+CBuczly5JA5c+ZIlSpVLKtLaJWUNm3aiL7k769p2ECDVdmyZfM6LNgAlJ39pEqVytjL66+/brqX06dPG5/pX7C3akk1AKWBj3Xr1smDDz7oc4u///67US3Gn8OiRYukfv36pmNooEArAPhq/sJTVu7+Prea11d4zsmc/voGG9rwN6aGd7SCwqVLl0wP02t8wYIFRqUoq6bnUK/3u3fvmh6qlYX0GjALXFjdO/Q+MGnSJL9BrOPHjxsvQ2vFOLNWtGhRo6JV7ty5jY81sKXhLx3XrOl9cu7cudKwYUOfW7cT+urQoYNo8CvuvmtVLa9gwYJGJabHH3/cilwCDRZOnjxZ2rVr53NcvRaWL19uei9N2MlfkMtfKNVJiMlJ3/jrd/JdsrpWg3kuJFYASk00uKwBw4RNKypqFTQaAggg4JbA5cuXJTY2VmbMmGFUREzY9Of8bt26SatWrYzQMQ0BBBBAAAEEEEAAAQQQQAABBBBAAAEEEEAAAQQQQAABBBBAAAEEUrYAASiH558AlENAuiOAAAIIuCYQrgDU3r17pWLFikZlFasWHR1tVE964YUXJFeuXPdfZNQghlaR0pcffb0AmXBss6oyccc4CUBpkKJChQqiL8v7a1oxRaveFC9e3NjHmTNn5PPPP5fevXuLvsxpp0VqAMqqSo7uzV/FE7shNn/7twoiEYD6zxWmQYYVK1ZI5syZ7VxyxjFaFUgDMdOmTfPZRwMd+rmGT8zuHRoC0hBco0aNfAapdHCt5jB48GDTMayCWNpfKw716NHD9KVnrRSn+/AX2Hj33Xdl7NixHvP/85//NO5ZN2/eNN2/Vq1buHChEdg0azt37pSaNWv63He6dOmM0FW5cuXud9dAoFaX+vrrr32aV6pUybiHZM+e3ecx+t36y1/+Itu3bzc9RvvqZ8WKFbv/uVbV0JDTb7/95nNcrbin91R/la9++eUXo5LW4cOHTcfRe+GWLVtEA68Jm5MQk5O+8dfhJAAVjudCYgag/vGPf8ibb77pdZ7Sp09vPMszZcpk+37CgQgggEAwAhqc/vTTT2XUqFGiz7aETX+21tC5/gygz2UaAggggAACCCCAAAIIIIAAAggggAACCCCAAAIIIIAAAggggAACCCCgAgSgHF4HBKAcAtIdAQQQQMA1gXAFoDQIoUEWDf641UqUKCGbNm0yQlRmzUkASscbPXq08dfmw90iNQClARkNtmh1H39Nwyc9e/aU/PnzG4cdO3bMqI6l4SU7ITACUNZXmJPQhr/R7QYXq1atKv369RMNL2o4QqszaFixf//+oiE0f83qe6rXmVZj+vjjj/2Oo3PrdzJuDTdu3DCqSulL0f/617989tUgjgaRdB3xm+5BK91oyMlfa968uRHYjB9y1GpKGnw0q1IRN1atWrWMCloJw0Qa1NIx/bXHHntMBg0aJDVq1JCcOXMawS2dS6+DefPmybBhw/x+tzRktWTJEo+57VSs0jU988wzRkU/DdXFvWyu1lpl6+9//7tMnDjR774TVr2Kv08nISYnfeOvwel3KdTPhcQMQGl4UKui6b8TNr3G3377beubE0cggAACQQpoEPn999+X/fv3m46gAeKRI0dKoUKFgpyBbggggAACCCCAAAIIIIAAAggggAACCCCAAAIIIIAAAggggAACCCCQXAUIQDk8swSgHALSHQEEEEDANYFwBaB0A1rdJCYmRjZu3Bj2/WhlGg0X6Hy+mtMAVKj2o+YaPvDVIjUApevVl+A14BTOpn/Zf+bMmaZTUAHqPyxOQxv+zp8Gj9q3bx+WU6wBmrVr10qZMmX8jq+hOQ1ZaXWhUDetHtWrVy/T6lPff/+9VK5c2W/1qmDW42/fV69elfr168v69euDGdqyj94b16xZY3gmbCdOnDD++759+yzHCeYAX2GzuLGchJic9I2/F6ffpVA/FxIzAKUurVq1MiouJmwaPNAqZzQEEEAg1AL6zNeQ7+rVq02HLlCggBGw1mqDNAQQQAABBBBAAAEEEEAAAQQQQAABBBBAAAEEEEAAAQQQQAABBBBAwEyAAJTD64IAlENAuiOAAAIIuCYQzgCUbiKcQYb4SBqM0aosvvajxzoNQIViP5UqVRIN+OhL5r5aJAegtOqLBkQOHjzo6BpNnTq13Llzx3QMrTSzYsUKyZw5s9fnBKD+Q+I0tOHv5GllIa3AoJVtQtnshBTjz7d48WKj4pi/qkqBru/ll182Kphly5bNZ9epU6eGvNKN1f0pnPdJDSxOmDBB0qRJY7rnXbt2iVaIunTpUqCclsfHxsbKe++95/M4JyEmJ33jLygU3yWn5y/+cyGxA1Bbt241qn2ZNQ3KFSlSxPK8cwACCCBgR+CPP/6QsWPHypQpU+TmzZteXbJkySLvvvuu8UxOmzatnSE5BgEEEEAAAQQQQAABBBBAAAEEEEAAAQQQQAABBBBAAAEEEEAAAQRSqAABKIcnngCUQ0C6I4AAAgi4JhDuAJRu5OjRo/Laa6/JN998E5Z9DRkyRHr27Gn5cmQoAlBO9qPhi9mzZ8vu3bulTp06Pi0iOQCli9YAyeuvvy53794N6nwOGDBA8ufPL2+++aZp/+zZs8v27dulWLFiXp8TgPoPSShCG/5OnoaO1Lpfv35BneOEnTJmzGhUaKtZs2ZA44UyBFWiRAlZuXKlce35a1qdbdSoUcY9JRRNA0DDhw+3vD/961//Mu4LGjIMVWvWrJloRa9MmTL5HVJd9DutL6OHqun3vE+fPn737STE5KRv/D2G6rsU7HMu4XMhsQNQaqPVVnQ/CZt+J/T5REMAAQScCOhz9vPPP5dhw4bJmTNnvIbSwHTDhg2lb9++oj8T0hBAAAEEEEAAAQQQQAABBBBAAAEEEEAAAQQQQAABBBBAAAEEEEAAASsBAlBWQhafE4ByCEh3BBBAAAHXBNwIQOlmrl27ZlSV0UokoWpPPPGE8VfjtXqGv8pPcfOFKgAVtx99uV/3YxUE0r9aP3ToUOnUqZNkyJBBli9fnqQDUPri6qRJk4y/ym+19/jnWh20IkyHDh3kwIED8sILL8iFCxdMLwd17dixo9dnBKD+QxKq0Ia/76Ke5y+//NKovHDo0KGgv7bR0dFG8O/JJ58MagwNDDZu3NjRGjRYNHnyZEkYLvG1IN37/Pnz5a233go6FBT/eteKZ3baiRMnpGXLlrJx40Y7h/s9pkePHsZ9x27VjB9//NF44Vyr/DhpOt+HH34o7du3t7wvOwkxOekbf3+h/C7pc87pcyESAlB63ZiFH3PmzCmnT58WDSfQEEAAgWAE9FmjFVv132ZNf2bQ0LCGlmkIIIAAAggggAACCCCAAAIIIIAAAggggAACCCCAAAIIIIAAAggggIBdAQJQdqV8HEcAyiEg3RFAAAEEXBNwKwAVt6EjR44YL+XPmDEjoPBMfBANPvXv39+oKqWBIrstlAGouDn//e9/y9KlS2Xq1KmyZ88eI+ilTUMApUqVkjZt2hjrzJo16/1lWgWgNCzStGlT021Fykv/gYZjypYtK9OmTZPixYsb+7p+/brUq1dP1q5da7rP5557zvgsW7ZsHp8TgPoPRyhDG1bfH60GpVW/tBJDIEEoDUuMGzfOqCxkNwDkay16vUycOFG0qpD+b7tN7xUffPCBxMTEBLUGddb7lVZRCiTsp4GrkSNHSpEiRewu9f5xd+7cMbx79+4dkHfcAK+88oqMHj36/nctkAWo7SeffCJaVe/cuXOBdDVCMRreGjRokOTNm9dWXyf3Myd94y8uHN8lJ88FXwEof88FW9gBHHTy5EnjHOp9PmHTamE1atQIYDQORQABBETOnz9vPE+1GqTZveXRRx81fs6oW7cuXAgggAACCCCAAAIIIIAAAggggAACCCCAAAIIIIAAAggggAACCCCAQMACBKACJvPsQADKISDdEUAAAQRcE3A7ABW3MQ1V/PDDD0Y1pB07dhhVR/RF9IQhAw1RPPLII1K+fHnRF/uff/55eeihh1zzCcdEVgGoZcuWSe3atcMxdcjH1POoVYKmT58umzZt8ghNaPikZs2a0rZtWylWrJhlNZiQL44BQyqgLywfO3bMCOesXr1avvvuO7l48eL9OTJlyiSFChUyznmzZs2Mik9Og08JN6DXmwYZ586dawTkDh8+LPrf4tqDDz5ozFu9enUjRFi4cOGQXHcabNTrW/e+ZcsW+fXXXz3uVXqfevrpp41KVbVq1ZLcuXM7tk/o/dNPPxn3yPhNzXUuDRjqS+PVqlXzCg0GsxANYWmVtnnz5t13ThiIUutcuXLJSy+9ZIQZK1asKOnTpw9mOvqI3K8M6CsA5fZzQa+l9evXe52bBg0ayMKFCzlnCCCAgC0BfUZrtVatDHj16lWvPvrc0Iqf+s8DDzxga0wOQgABBBBAAAEEEEAAAQQQQAABBBBAAAEEEEAAAQQQQAABBBBAAAEEEgoQgHJ4TRCAcghIdwQQQAAB1wQSKwDl2gYjcCJ/ASg9H+vWrZMqVapE4MpZEgIIIIBAOATingtmAajEeC5oyLBJkyZeW9XqhmfPnpWoqKhwMDAmAggkIwENUQ4cONAIK5s1rZaon+fJkycZ7ZqtIIAAAggggAACCCCAAAIIIIAAAggggAACCCCAAAIIIIAAAggggEBiCBCAcqhOAMohIN0RQAABBFwTIABlTa1/sV6rq2gFFq14Urp0aSlSpIgULFhQihYtavw3rUplt9rNmDFj5L333jOdOEuWLLJt2zYpWbKk9cI4AgEEEEAgUQTC9VwwC0AlxnPhxo0bkiNHDtHqZwnb+PHjpVOnTonizqQIIBD5AkeOHJGePXsaP8+aNf0ZetSoURIdHR35m2GFCCCAAAIIIIAAAggggAACCCCAAAIIIIAAAggggAACCCCAAAIIIJAkBAhAOTxNBKAcAtIdAQQQQMA1AQJQ1tT6onutWrVky5YtPg/Wl9Z37NhhhKL8tevXr0u9evVk7dq1podp/507d0ru3LmtF8YRCCCAAAKJIhCu54JZACqxngvt2rWTyZMne/mWKlVKvv3220RxZ1IEEIhcAb0vxsbGyvTp0+XWrVteC33wwQeNYFTz5s0lVapUkbsRVoYAAggggAACCCCAAAIIIIAAAggggAACCCCAAAIIIIAAAggggAACSU6AAJTDU0YAyiEg3RFAAAEEXBMgAGVNrZUwYmJiZNWqVX4PnjVrljRr1sznMffu3TP+4r2+/Omr6Tzz5s2TNGnSWC+MIxBAAAEEEkUgXM8FswBUYj0Xvv76aylbtqyp7759+4xKiDQEEEBAf76dO3euDB8+XM6fP+8FohVS33jjDePn36xZswKGAAIIIIAAAggggAACCCCAAAIIIIAAAggggAACCCCAAAIIIIAAAgiEXIAAlENSAlAOAemOAAIIIOCaAAEoe9QjRoyQXr16+T04bdq00rdvX2ndurXkyZNH1FZfCr1w4YLs3r1bxowZI+vXr/c7hr5A2qhRI3uL4igEEEAAgUQTCMdzwSwAlZjPhaJFi8r+/fu9jDt37ixjx45NNHsmRgCByBD48ccfpWvXrrJ3717TBZUrV05GjhwphQoViowFswoEEEAAAQQQQAABBBBAAAEEEEAAAQQQQAABBBBAAAEEEEAAAQQQSJYCBKAcnlYCUA4B6Y4AAggg4JoAASh71Hv27JEXX3xRLl26ZK9DEEeVKFFCNm3aJLly5QqiN10QQAABBNwUCMdzIWEA6qGHHkrU54JWLezRo4cXa1RUlJw9e1Y0+EtDAIGUJ6Dh/sGDB8uCBQuMsH/Cli9fPhkwYIDUrFkz5eGwYwQQQAABBBBAAAEEEEAAAQQQQAABBBBAAAEEEEAAAQQQQAABBBBwXYAAlENyAlAOAemOAAIIIOCaAAEoe9T6cmf//v1l6NCh9joEcdSsWbOkWbNmQfSkCwIIIICA2wLheC4kDEBpACkxnwvnzp0TXdPdu3e9eBcvXiz16tVzm535EEAgEQXu3Lkj06dPl9jYWLl8+bLXSjJkyCCdOnWSDh06SLp06RJxpUyNAAIIIIAAAggggAACCCCAAAIIIIAAAggggAACCCCAAAIIIIAAAilJgACUw7NNAMohIN0RQAABBFwTIABln/r333+XRo0ayZo1a+x3snlku3btZPz48VTTsOnFYQgggEAkCIT6uZAwAPXrr78m+nOhdu3asmLFCi9u/e/Lli2LhNPAGhBAwAWB3bt3S9euXeXgwYOms+k9YdCgQZInTx4XVsMUCCCAAAIIIIAAAggggAACCCCAAAIIIIAAAggggAACCCCAAAIIIIDAfwUIQDm8GghAOQSkOwIIIICAawIEoAKjvnbtmnTs2FFmzJgRWEcfR6dKlUqGDx8uXbp0SfSX3EOyIQZBAAEEUphAKJ8LCQNQp06dSnRNrfQUExPjtQ59fp0+fVpy5syZ6GtkAQhEssDs2bMTtZKbUxu9Dw0YMECWL19uOlShQoVkzJgxEh0d7XQq+iOAAAIIIIAAAggggAACCCCAAAIIIIAAAggggAACCCCAAAIIIIAAAkEJEIAKiu2/nQhAOQSkOwIIIICAawIEoAKnvnfvnmzbtk26desm+tfwg2316tUzwk9FihQJdgj6IYAAAghEgEConguRGIC6deuW5MqVSy5duuQlHRsbK++9914EnAGWgEBkCmzcuFHatGkjO3fulITf78hc8X9XdfPmTfnoo4+MCqXXr1/3Wm62bNmMn4VbtWolqVOnjvTtsD4EEEAAAQQQQAABBBBAAAEEEEAAAQQQQAABBBBAAAEEEEAAAQQQSMYCBKAcnlwCUA4B6Y4AAggg4JoAAShn1L///rts3bpV1qxZIzt27JCzZ8+KWcUOrZDxyCOPSPny5aV27dpSsWJFSZ8+vbPJ6Y0AAgggEHECTp4LBQoU8NhPJFSA0gV17txZxo0b52WtAd59+/ZF3DlgQQhEgsDPP/8sGnbXe0KjRo1k7NixkbAsW2tYu3atUfXp2LFjXsfr7w66n759+0r27NltjcdBCCCAAAIIIIAAAggggAACCCCAAAIIIIAAAggggAACCCCAAAIIIIBAOAUIQDnUJQDlEJDuCCCAAAKuCRCAco2aiRBAAAEEEPArkCdPHo/PIyUA9cMPP8gzzzxjuvZdu3ZJdHQ0ZxYBBOIJaOhJw08agoprc+bMkUqVKkW0kwaeunfvblQ6NWtPP/20jBkzRkqUKBHR+2BxCCAxzX3vAAAgAElEQVSAAAIIIIAAAggggAACCCCAAAIIIIAAAggggAACCCCAAAIIIJCyBAhAOTzfBKAcAtIdAQQQQMA1AQJQrlEzEQIIIIAAAn4FIjUApYt+9tln5V//+pfX+tu3by8fffQRZxYBBOIJNGvWTDZu3OhhouEhrawUie369etGharJkyfLzZs3vZaYI0cO6d27t1H5ydfvDpG4L9aEAAIIIIAAAggggAACCCCAAAIIIIAAAggggAACCCCAAAIIIIAAAilDgACUw/NMAMohIN0RQAABBFwTIADlGjUTIYAAAggg4FcgkgNQ48ePl3fffddr/VFRUXL27FlJmzYtZxcBBESkR48eMmvWLFOLfv36yV//+teIclq2bJkMHDhQzCrOpUmTRlq1amXsKXPmzBG1bhaDAAIIIIAAAggggAACCCCAAAIIIIAAAggggAACCCCAAAIIIIAAAgjECRCAcngtEIByCEh3BBBAAAHXBAhAuUbNRAgggAACCPgViOQA1KVLlyRXrlxy69Ytrz3MnTvXqAxDQyClC2gVpZEjR/pk0KDgzp07JW/evIlOdeTIESPUuHv3btO1lCtXzthLoUKFEn2tLAABBBBAAAEEEEAAAQQQQAABBBBAAAEEEEAAAQQQQAABBBBAAAEEEPAnQADK4fVBAMohIN0RQAABBFwTIADlGjUTIYAAAggg4FcgkgNQuvAGDRrIokWLvPZQrVo1Wbt2LWcXgRQtMH/+fOncubOHQfHixeXEiRNy+fLl+/9dv0cTJkxINKs//vjDCDZNmzZNbt++7bWORx99VAYMGCC1a9dOtDUyMQIIIIAAAggggAACCCCAAAIIIIAAAggggAACCCCAAAIIIIAAAgggEIgAAahAtEyOJQDlEJDuCCCAAAKuCRCAco2aiRBAAAEEEPArEOkBqJUrV0qtWrW89qA/S2jI45FHHuEMI5AiBbZt2yavv/66x96joqJk6dKlRsWn3r17e3z26aefStWqVV230gDjkCFD5MyZM15zp0uXTtq3by9dunSRBx54wPW1MSECCCCAAAIIIIAAAggggAACCCCAAAIIIIAAAggggAACCCCAAAIIIBCsAAGoYOX+rx8BKIeAdEcAAQQQcE2AAJRr1EyEAAIIIICAX4FID0DdvXtXHn74YTl37pzXPoYNG+YV8uB0I5ASBA4dOiT16tXz+l7MmTNHKlWqZBDUrVtXvv766/scJUqUkA0bNrjGs3//funatat89913pnO++OKLMmbMGMmbN69ra2IiBBBAAAEEEEAAAQQQQAABBBBAAAEEEEAAAQQQQAABBBBAAAEEEEAgVAIEoBxKEoByCEh3BBBAAAHXBHwFoC5evOjaGpgIAQQQQAABBESKFSvmwfDzzz9HHMvAgQNl3LhxXut6/PHH5ciRIxG3XhaEQDgFrl+/boSbfvzxR49pYmNjpWnTpvf/21dffWWEpOK3999/X955551wLk+uXr0qw4cPl5kzZ8qdO3e85sqfP78MHjxYqlWrFtZ1MDgCCCCAAAIIIIAAAggggAACCCCAAAIIIIAAAggggAACCCCAAAIIIBBOAQJQDnUJQDkEpDsCCCCAgGsCvgJQri2AiRBAAAEEEEDAENDqSvHb6dOnkUEAgQgWiIqKkvTp03usUENH+k/CljVrVsmYMaPHf9ZqambBpFBsOUOGDJIlSxZJlSqV13D37t2Ta9euGf/o/6YhkNIEMmXKJFp1MV++fFK1alVp1KiRFChQIKUxsF8EEEAAAQQQQAABBBBAAAEEEEAAAQQQQAABBBBAAAEEEEAg2QgQgHJ4KglAOQSkOwIIIICAawIEoFyjZiIEEEAAAQT8ChCA4gJBIOkImAWatCLU77//broJDSLlyJHDI5B048YNuXTpUkg3nSZNGsmWLZukTZvWdFyd88qVK2ELXoV0MwyGgIsCNWvWlLFjx0rhwoVdnJWpEEAAAQQQQAABBBBAAAEEEEAAAQQQQAABBBBAAAEEEEAAAQRCIUAAyqEiASiHgHRHAAEEEHBNgACUa9RMhAACCCCAgF8BAlBcIAgkDQGtHqPVleK3mzdvyoULF/xuQCtAaXAqftMAlIaSnDYNWGXOnNmrylTcuFppSsNZuk4aAgj4Fujfv78MGjQIIgQQQAABBBBAAAEEEEAAAQQQQAABBBBAAAEEEEAAAQQQQACBJCRAAMrhySIA5RCQ7ggggAACrgkQgHKNmokQQAABBBDwK0AAigsEgcgXSJ8+vURFRXks9Pbt20b46e7du5YbyJ49u6RLl+7+cdr3/Pnzlv38HZAhQwYjkKUhqITt3r17cvXqVbl27ZqjOeiMQEoSqFChgixatMio2kZDAAEEEEAAAQQQQAABBBBAAAEEEEAAAQQQQAABBBBAAAEEEIh8AQJQDs8RASiHgHRHAAEEEHBNgACUa9RMhAACCCCAgF8BAlBcIAhEtoAGlzTAFL9pwEjDT7du3bK1+LRp08pDDz3kcawGlPSfQFuaNGkkW7ZsomOaNa0sdfnyZVvBrEDn5ngEkrtAdHS0bNu2TR544IHkvlX2hwACCCCAAAIIIIAAAggggAACCCCAAAIIIIAAAggggAACCCR5AQJQDk8hASiHgHRHAAEEEHBNwFcAKuFftndtQUyEAAIIIIBAChXQyjLxm4YXIrVp1ZpgAhuRuh/WhYCVQOrUqY3wk/47frt48aL8v//3/6y6e3yeNWtWyZgxo8d/0ypQ+r2y0/Tnd634lHCMuL46jgafbt68aWc4jkEAAR8Cr732mixYsAAfBBBAAAEEEEAAAQQQQAABBBBAAAEEEEAAAQQQQAABBBBAAIEIFyAA5fAEEYByCEh3BBBAAAHXBHwFoPSv2dMQQAABBBBAwD2BPHnyeEx26tQp9yZnJgQQ8Clw584dqVu3rnzzzTcex3zwwQfSqlWrgOU0PPj888/LuXPn7vetXbu2TJkyxXIsDWMMGTJENDCVsGkoqlu3bvLWW295BbUsB+YABFKQgH5/9Pu8a9cuGTVqlN9A7xdffCF16tRJQTpsFQEEEEAAAQQQQAABBBBAAAEEEEAAAQQQQAABBBBAAAEEEEh6AgSgHJ4zAlAOAemOAAIIIOCaAAEo16iZCAEEEEAAAb8CBKC4QBCITIG2bdvKsmXLPBbXsWNH6dOnT9ALnjNnjrz33nse/adOnSq1atUyHfPAgQNGuGn37t1en+vP8w0aNJCBAwcaVapoCCBgX+DkyZPyxhtvyIYNG0w7Pfvss/Ltt9+Kr9+b7c/EkQgggAACCCCAAAIIIIAAAggggAACCCCAAAIIIIAAAggggAAC4RIgAOVQlgCUQ0C6I4AAAgi4JkAAyjVqJkIAAQQQQMCvAAEoLhAEIk9g0KBB8vHHH3ssrH79+jJp0iTHi23YsKFs3br1/jiFChWSbdu2eYx77do1GTFihPzjH/+Q27dve81ZpEgRGT9+vDz99NOO18MACKRkgRo1asjq1atNCbRSVHR0dErmYe8IIIAAAggggAACCCCAAAIIIIAAAggggAACCCCAAAIIIIBARAsQgHJ4eghAOQSkOwIIIICAawIEoFyjZiIEEEAAAQT8ChCA4gJBILIEtCJT//79PRZVtmxZWbJkSUgW+v3334uGLuK3rl27Svfu3Y3/tHjxYhk8eLCcOXPGa76oqCjp1auXNG/eXFKlShWS9TAIAilZ4OzZs1K4cGG5fPmyF8OAAQOMCms0BBBAAAEEEEAAAQQQQAABBBBAAAEEEEAAAQQQQAABBBBAAIHIFCAA5fC8EIByCEh3BBBAAAHXBAhAuUbNRAgggAACCPgVIADFBYJA5AisXLlSWrdu7bGgxx57TJYuXSoJv6tOVq2hismTJ3sMMWvWLKPC1FdffeU1tIadmjRpIn369BENQdEQQCB0Ap06dZKJEyd6DVizZk1ZsWJF6CZiJAQQQAABBBBAAAEEEEAAAQQQQAABBBBAAAEEEEAAAQQQQACBkAoQgHLISQDKISDdEUAAAQRcEyAA5Ro1EyGAAAIIIOBXgAAUFwgCkSGglZnq1q0rN2/evL+gtGnTGpWfSpcuHdJF3rhxQ55//nk5derU/XE15HT37l2veZ5++mkZM2aMlChRIqRrYDAEEPiPwLx586Rx48ZeHH/605/kxx9/hAkBBBBAAAEEEEAAAQQQQAABBBBAAAEEEEAAAQQQQAABBBBAIEIFCEA5PDEEoBwC0h0BBBBAwDUBAlCuUTMRAggggAACfgUIQHGBIJD4AmfOnDHCT0ePHvVYzJQpU6R27dphWeD8+fOlc+fOPsfOkSOHUfGpYcOG4utn97AsjEERSGECx48fF630lrBptbWLFy+mMA22iwACCCCAAAIIIIAAAggggAACCCCAAAIIIIAAAggggAACCCQdAQJQDs8VASiHgHRHAAEEEHBNgACUa9RMhAACCCCQggQ00KBhhUCa0wDUzp07jUoyNAQQCF4gJiZG9LsUvw0cOFDatm0b/KA2ejZt2lQ2bdrkcWTq1KmlVatW0rNnT8mcObONUTgEAQScCvD7sVNB+iOAAAIIIIAAAggggAACCCCAAAIIIIAAAggggAACCCCAAALuCxCAcmhOAMohIN0RQAABBFwT4AUv16iZCAEEEEAgBQho9QgNUOi/33vvPenWrZvtXTsJQMVVkMmXL598+OGHBKFsq3MgAv8V6NSpk3z++eceJBp80gBUuNuPP/4o1atX95imefPmMnLkyHBPzfgIIBBPgN+PuRwQQAABBBBAAAEEEEAAAQQQQAABBBBAAAEEEEAAAQQQQACBpCdAAMrhOSMA5RCQ7ggggAACrgnwgpdr1EyEAAIIIJDMBeJCSPG3GUgIKtgAVMJ5NQT1+uuvBxS+Suanhu0hYCkwfPhwGT9+vMdxtWvXlilTplj2DdUBQ4cOlUmTJnkMt3HjRilevHiopmAcBBCwEOD3Yy4RBBBAAAEEEEAAAQQQQAABBBBAAAEEEEAAAQQQQAABBBBAIOkJEIByeM4IQDkEpDsCCCCAgGsCvODlGjUTIYAAAggkcwGzAJRu2W4IKpgAlK85tQpUw4YNk7k420MgNAIzZ86UXr16eQxWunRpWbJkiaRNmzY0k9gY5datW0b1thMnTtw/umrVqvLpp5/a6M0hCCAQCgF+Pw6FImMggAACCCCAAAIIIIAAAggggAACCCCAAAIIIIAAAggggAAC7goQgHLoTQDKISDdEUAAAQRcE+AFL9eomQgBBBBAIJkLHD9+XMqUKWO6SzshqEADUL7CT7qAU6dOJXNttodAaATWr18vLVq08BhMv4safsqfP39oJglglEWLFknHjh09ekycOFFiYmICGIVDEUAgWAF+Pw5Wjn4IIIAAAggggAACCCCAAAIIIIAAAggggAACCCCAAAIIIIBA4gkQgHJoTwDKISDdEUAAAQRcE+AFL9eomQgBBBBAIAUIdO7cWTSYZNasQlCBBKD8hZ+08pNWgKIhgIB/gT179ki9evXk6tWrHgcuXrxYypUrl2h8GsjSYFZcy5s3r+zcudPValSJtnkmRiCRBfj9OJFPANMjgAACCCCAAAIIIIAAAggggAACCCCAAAIIIIAAAggggAACQQgQgAoCLX4XAlAOAemOAAIIIOCaAC94uUbNRAgggAACKUDAXxUo3b6/EJTdAJS/8JPOsWvXLsmXL18K0GaLCAQvcOHCBSP8dODAAY9BJk2aJPXr1w9+4BD0/Omnn+Tll1/2GKlDhw7St2/fEIzOEAgg4E+A34+5PhBAAAEEEEAAAQQQQAABBBBAAAEEEEAAAQQQQAABBBBAAIGkJ0AAyuE5IwDlEJDuCCCAAAKuCfCCl2vUTIQAAgggkEIEYmJijGotvpqvEJSdAJRV+InqTynkImObjgUaN24smzdv9hinT58+0rFjR8djh2KAv/3tbzJu3DiPodauXStPP/10KIZnDAQQ8CHA78dcGggggAACCCCAAAIIIIAAAggggAACCCCAAAIIIIAAAggggEDSEyAA5fCcEYByCEh3BBBAAAHXBHjByzVqJkIAAQQQSCECGn7SEJS/ZhaCsgpAWYWfdL5FixbJ888/n0Kk2SYCwQl07dpV5s6d69G5VatW8sEHHwQ3YBh63bt3z/guHz169P7olStXls8++ywMszEkAgjECfD7MdcCAggggAACCCCAAAIIIIAAAggggAACCCCAAAIIIIAAAgggkPQECEA5PGcEoBwC0h0BBBBAwDUBXvByjZqJEEAAAQRSkIBVFSilSBiC8heAshN+0rCEBqBoCCDgWyA2NlZGjx7tcUD16tVlxowZEce2dOlSad++vce6PvzwQ9FKbzQEEAiPAL8fh8eVURFAAAEEEEAAAQQQQAABBBBAAAEEEEAAAQQQQAABBBBAAIFwChCAcqhLAMohIN0RQAABBFwT4AUv16iZCAEEEEAgBQnYCSwpR/wQlK8AlN2xCEakoAuMrQYlMGfOHOM7F7/96U9/Eg0aZcyYMagxw93pzTfflNWrV9+fRu8TWmUuffr04Z6a8RFIkQL8fpwiTzubRgABBBBAAAEEEEAAAQQQQAABBBBAAAEEEEAAAQQQQACBJC5AAMrhCSQA5RCQ7ggggAACrgnwgpdr1EyEAAIIIJCCBI4fPy5aBUr/bdXiQlBmASi74Sed49SpU1ZT8TkCKVZg8+bN0rhxY4/9P/TQQ0b4qVChQhHrsn//fqlYsaLH+tq2bSsDBw6M2DWzMASSsgC/Hyfls8faEUAAAQQQQAABBBBAAAEEEEAAAQQQQAABBBBAAAEEEEAgpQoQgHJ45glAOQSkOwIIIICAawK84OUaNRMhgAACCKQwgUDCSxqCGj16tIeQVnTq3LmzLTWqP9li4qAUKnDgwAGpW7euXLx40UNAv6MVKlSIeJVRo0bJmDFjPNa5atUqefbZZyN+7SwQgaQmwO/HSe2MsV4EEEAAAQQQQAABBBBAAAEEEEAAAQQQQAABBBBAAAEEEEBAhACUw6uAAJRDQLojgAACCLgmwAterlEzEQIIIIBAChPQ6k9lypSxveusWbOK/qPt2rVrXmENfwNR/ck2MwemMIGrV68a4ae9e/d67Hzs2LHSqFGjJKPx4osvysGDB++vV4NbGuCiIYBAaAX4/Ti0noyGAAIIIIAAAggggAACCCCAAAIIIIAAAggggAACCCCAAAIIuCFAAMqhMgEoh4B0RwABBBBwTYAXvFyjZiIEEEAAgRQooBWcAgkpaCWofPny2a78pKQNGzYUrQBFQwABb4EWLVrI+vXrPT7o3r27dO3aNUlxrVixQtq0aeOxZq0a16RJkyS1DxaLQKQL8PtxpJ8h1ocAAggggAACCCCAAAIIIIAAAggggAACCCCAAAIIIIAAAgh4CxCAcnhVEIByCEh3BBBAAAHXBHjByzVqJkIAAQQQSIECgVaBCoZo165dRmiKhgACngK9evWSmTNnevzHpk2bSmxsbJKkevvtt2X58uX3154zZ07ZuXOnZM6cOUnuh0UjEIkC/H4ciWeFNSGAAAIIIIAAAggggAACCCCAAAIIIIAAAggggAACCCCAAAL+BQhAObxCCEA5BKQ7AggggIBrArzg5Ro1EyGAAAIIpFCBmJgYI6QQjkb1p3CoMmZyEBg/frwMHz7cYyuVKlWSOXPmJNntHTp0SF544QWP9bdu3VqGDBmSZPfEwhGINAF+P460M8J6EEAAAQQQQAABBBBAAAEEEEAAAQQQQAABBBBAAAEEEEAAAWsBAlDWRn6PIADlEJDuCCCAAAKuCfCCl2vUTIQAAgggkEIFNPykIahwtEWLFsnzzz8fjqEZE4EkK/D5559Lp06dPNZfpEgRWbp0qURFRSXZfenCx44dKyNHjvTYw7JlyyQ6OjpJ74vFIxApAvx+HClngnUggAACCCCAAAIIIIAAAggggAACCCCAAAIIIIAAAggggAAC9gUIQNm3Mj2SAJRDQLojgAACCLgmwAterlEzEQIIIIBAChYIRxUoDT5pAIqGAAL/FTALHGbJksUIPxUvXjxZUFWsWFH2799/fy/ly5cXDX3REEDAuQC/Hzs3ZAQEEEAAAQQQQAABBBBAAAEEEEAAAQQQQAABBBBAAAEEEEDAbQECUA7FCUA5BKQ7AggggIBrArzg5Ro1EyGAAAIIpGCB+fPnS+fOnUMq8OGHH0rDhg1DOiaDIZCUBY4ePSp169aVM2fOeGxj1qxZUqVKlaS8NY+1r169Wt58802P/zZixAhp0aJFstkjG0EgsQT4/Tix5JkXAQQQQAABBBBAAAEEEEAAAQQQQAABBBBAAAEEEEAAAQQQCF6AAFTwdkZPAlAOAemOAAIIIOCaAC94uUbNRAgggAACKVjg+PHjolWg9N+haqdOnQrVUIyDQJIXuHnzphF++v777z32khyCQd9++63oP999953x7xMnTnidr+zZs4tWv8qWLVuSP5dsAIHEFOD348TUZ24EEEAAAQQQQAABBBBAAAEEEEAAAQQQQAABBBBAAAEEEEAgOAECUMG53e9FAMohIN0RQAABBFwT4AUv16iZCAEEEEAghQuEsgoU1Z9S+MXE9r0EWrduLStXrvT47++++6706tUrSWlp9ar4YScNPWm4y05r2bKlDB8+3M6hHIMAAj4E+P2YSwMBBBBAAAEEEEAAAQQQQOD/s3cncDbXe/zHP3+GawnZZSmkbtkJlcgamox9zRLTSJRQBiEiS4ySpWxDSq59yTKhXCmpVMoaWXKvLYQQ+mfwf3x/93+O+c2cmTm/8zvne37nzOv3ePTQNd/l831+v2c43fOeLwIIIIAAAggggAACCCCAAAIIIBB6AgSgbO4ZASibgHRHAAEEENAmwAe8tFEzEQIIIIBABhdQtz/VqFHDLwrc/uQXRgYJE4Hhw4fL7NmzTatp27atTJkyxfEr3L17txF4coWejhw54lPNpUuXloceekiefvppeeSRR3wag04IICDC+2NOAQIIIIAAAggggAACCCCAAAIIIIAAAggggAACCCCAAAIIIBB6AgSgbO4ZASibgHRHAAEEENAmwAe8tFEzEQIIIIAAAtKvXz9RN0HZedq3by/qBigeBBAQmTFjhowcOdJE8dhjj8myZcscx3PhwgVT2EmFnq5cuWK5zqxZsxphp6pVqxq/qn8KFSpkeRw6IIBASgHeH3MqEEAAAQQQQAABBBBAAAEEEEAAAQQQQAABBBBAAAEEEEAAgdATIABlc88IQNkEpDsCCCCAgDYBPuCljZqJEEAAAQQQEH/cArV9+3YpUaIEmghkeIHVq1dLz549TQ7qJqSVK1c6IhC0f/9+2bFjhzv0dODAAZ/2TL3ek4ad1L/zIIBAYAR4fxwYV0ZFAAEEEEAAAQQQQAABBBBAAAEEEEAAAQQQQAABBBBAAAEEAilAAMqmLgEom4B0RwABBBDQJsAHvLRRMxECCCCAAAKGQOvWrWXbtm0+aXD7k09sdApDge+//15atGghN27ccK8uW7ZsRvipcuXK2lesbnJSNzq5/lHBJ3Xjk9VH/d3cFXZy/Vq8eHGrw9AeAQR8FOD9sY9wdEMAAQQQQAABBBBAAAEEEEAAAQQQQAABBBBAAAEEEEAAAQSCKEAAyiY+ASibgHRHAAEEENAmwAe8tFEzEQIIIIAAAoaACj+pEJQvz/Lly6VmzZq+dKUPAmEjcPLkSSP8pG5US/rMmTNHIiMjtazzyJEjRtjJdcPT7t27fZq3cOHC8tBDD5lueMqSJYtPY9EJAQTsC/D+2L4hIyCAAAIIIIAAAggggAACCCCAAAIIIIAAAggggAACCCCAAAK6BQhA2RQnAGUTkO4IIIAAAtoE+ICXNmomQgABBBBAwC3gyy1QKvikAlA8CGRkgVu3bknLli3l22+/NTG88cYbEhMTExCav//+2xR2UsGnM2fO+DRXxYoVTTc8lS5d2qdx6IQAAoER4P1xYFwZFQEEEEAAAQQQQAABBBBAAAEEEEAAAQQQQAABBBBAAAEEEAikAAEom7oEoGwC0h0BBBBAQJsAH/DSRs1ECCCAAAIIuAUWL14s/fr1syTyzjvvSPv27S31oTEC4SbQu3dvWblypWlZvXr1kuHDh/ttqcePHzcCT0lvePJl8Lx58xq3OyW94Slnzpy+DEUfBBDQJMD7Y03QTIMAAggggAACCCCAAAIIIIAAAggggAACCCCAAAIIIIAAAgj4UYAAlE1MAlA2AemOAAIIIKBNgA94aaNmIgQQQAABBNwCx44dE3ULlPrV2+fUqVPeNqUdAmEpMHr0aHn33XdNa2vRooVMnz7d1nqTh51UAMqX54EHHjCFnf75z3/6Mgx9EEAgiAK8Pw4iPlMjgAACCCCAAAIIIIAAAggggAACCCCAAAIIIIAAAggggAACPgoQgPIRztWNAJRNQLojgAACCGgT4ANe2qiZCAEEEEAAAZOAlVuguP2Jw5PRBebOnStDhw41MdSoUcO4DSpTpkxe85w+fVp27NhhuuHp77//9rq/q+Edd9whVatWNd3wpG584kEAgdAW4P1xaO8f1SOAAAIIIIAAAggggAACCCCAAAIIIIAAAggggAACCCCAQMYUIABlc98JQNkEpDsCCCCAgDYBPuCljZqJEEAAAQQQMAmo259UgMObh9ufvFGiTbgKfPLJJxIdHW1aXvHixY3wk/o1rWf37t2msNORI0d8YipdurQp7FShQgWfxqETAgg4W4D3x87eH6pDAAEEEEAAAQQQQAABBBBAAAEEEEAAAQQQQAABBBBAAAEEPAkQgLJ5LghA2QSkOwIIIICANgE+4KWNmokQQAABBBBIIdCvXz9RN0Gl9bRv317UDVA8CGREgZ07d0rLli3l2rVr7uWrG59U+Cl5gPDChQtG2CnpDU9XrlyxzJY1a3yxdQkAACAASURBVFYj7JT0hqdChQpZHocOCCAQegK8Pw69PaNiBBBAAAEEEEAAAQQQQAABBBBAAAEEEEAAAQQQQAABBBBAgACUzTNAAMomIN0RQAABBLQJ8AEvbdRMhAACCCCAQAoBb26B2r59u5QoUQI9BDKcwNmzZ43w0+HDh01rnzFjhjRv3lwOHDjgvt1JBZ/U//blUa8vV9jJ9asv49AHAQRCX4D3x6G/h6wAAQQQQAABBBBAAAEEEEAAAQQQQAABBBBAAAEEEEAAAQQyngABKJt7TgDKJiDdEUAAAQS0CfABL23UTIQAAggggIBHgdatW8u2bds8fo3bnzg0GVmgXbt28uWXX5oIBg4c6L7hSd34ZPVRf/dNHnYqXry41WFojwACYSrA++Mw3ViWhQACCCCAAAIIIIAAAggggAACCCCAAAIIIIAAAggggAACYS1AAMrm9hKAsglIdwQQQAABbQJ8wEsbNRMhgAACCCDgUUCFn1QIytOzfPlyqVmzJnIIZDiBvn37ypIlS2yvu3DhwvLQQw+ZQk9Zs2a1PS4DIIBAeArw/jg895VVIYAAAggggAACCCCAAAIIIIAAAggggAACCCCAAAIIIIBAeAsQgLK5vwSgbALSHQEEEEBAmwAf8NJGzUQIIIAAAgikKuDpFigVfFIBKB4EMprA+PHj5Z133vFp2RUrVjSFnUqXLu3TOHRCAIGMKcD744y576waAQQQQAABBBBAAAEEEEAAAQQQQAABBBBAAAEEEEAAAQRCW4AAlM39IwBlE5DuCCCAAALaBPiAl3fU58+flxUrVsiWLVtk7969cubMGblx44Z3nWmFAAIIIIAAAggggAACCARZIHPmzFKoUCEpV66c1KlTR1q1aiX58uULclXOmp73x87aD6pBAAEEEEAAAQQQQAABBBBAAAEEEEAAAQQQQAABBBBAAAEEvBEgAOWNUhptCEDZBKQ7AggggIA2AT7glT71uHHj5N133yXwlD4VLRBAAAEEEEAAAQQQQCBEBFQg6oUXXpBXX301RCoOfJm8Pw68MTMggAACCCCAAAIIIIAAAggggAACCCCAAAIIIIAAAggggAAC/hYgAGVTlACUTUC6I4AAAghoE+ADXqlT//LLL9KnTx/ZtWuX0ahBgwbSpEkTqVq1qtx1112iPjDIgwACCCCAgL8E1E2Drg+hq/CtupmDB4GMInDgwAHp1KmTXL582Vhyzpw5pXLlylKpUiX3r3feeWdG4WCdCAREQN1ge+rUKdmxY4esX79eNm3aZMxTsWJFmTp1qtx///0BmTeUBuX9cSjtFrUigAACCCCAAAIIIIAAAggggAACCCCAAAIIIIAAAggggAAC/xMgAGXzJBCAsglIdwQQQAABbQJ8wMsztQo/dejQwfiAYLly5YwPpFevXl3bvjARAggggEDGEzhx4oTUr1/fWLgKg/AgkFEELl26JE8//bTxdy5X4Kls2bIZZfmsE4GgCXz33XeiArd79+41fsDDokWLMnwIivfHQTuOTIwAAggggAACCCCAAAIIIIAAAggggAACCCCAAAIIIIAAAgj4LEAAyme6/3UkAGUTkO4IIIAAAtoE+ICXZ+rGjRsbNz+pW5/UT0PntidtR5KJEEAAgQwtkPQGqAwNweIzlMDZs2elYMGCGWrNLBYBpwioW6HUrbfqNih1E9SGDRucUlpQ6uD9cVDYmRQBBBBAAAEEEEAAAQQQQAABBBBAAAEEEEAAAQQQQAABBBCwJUAAyhYfASibfHRHAAEEENAowAe8UmKrn4I+ZcoU4xaCpUuXEn7SeB6ZCgEEEMjoAuoWKPUUK1Yso1OwfgQQQAABTQIqBNW2bVvjJqiXXnrJuP02oz68P86oO8+6EUAAAQQQQAABBBBAAAEEEEAAAQQQQAABBBBAAAEEEEAglAUIQNncPW6AsglIdwQQQAABbQJ8wMtMff78eeMnn6sPAX700UdSvXp1bXvBRAgggAACCCCAAAIIIIBAMAS+++476dy5s/HDH9RNuPny5QtGGUGfk/fHQd8CCkAAAQQQQAABBBBAAAEEEEAAAQQQQAABBBBAAAEEEEAAAQQsCxCAskxm7kAAyiYg3RFAAAEEtAnwAS8zdXx8vLz22mvSoEEDee+997TtAxMhgAACCCCAAAIIIIAAAsEU6N27t2zatEneeOMNiYmJCWYpQZub98dBo2diBBBAAAEEEEAAAQQQQAABBBBAAAEEEEAAAQQQQAABBBBAwGcBAlA+0/2vIwEom4B0RwABBBDQJsAHvMzUXbp0kc8++0zi4uKkWbNm2vaBiRBAAAEEEEAAAQQQQACBYAqsXr1aYmNjpWHDhjJ//vxglhK0uXl/HDR6JkYAAQQQQAABBBBAAAEEEEAAAQQQQAABBBBAAAEEEEAAAQR8FiAA5TPd/zoSgLIJSHcEEEAAAW0CfMDLTF21alU5deqU8ZPPixcvrm0fmAgBBBBAAAEEEEAAAQQQCKbA8ePHjZtw77rrLtmxY0cwSwna3Lw/Dho9EyOAAAIIIIAAAggggAACCCCAAAIIIIAAAggggAACCCCAAAI+CxCA8pnufx0JQNkEpDsCCCCAgDYBPuBlplahpxs3bsi+ffskc+bM2vaBiRBAAAEEEEAAAQQQQACBYAqo90Fly5Y13gepMFRGfHh/nBF3nTUjgAACCCCAAAIIIIAAAggggAACCCCAAAIIIIAAAggggECoCxCAsrmDBKBsAtIdAQQQQECbAB/wMlOrn3aungMHDmjbAyZCAAEEEEAAAQQQQAABBJwg8M9//tMoQ92KmxEf3h9nxF1nzQgggAACCCCAAAIIIIAAAggggAACCCCAAAIIIIAAAgggEOoCBKBs7iABKJuAdEcAAQQQ0CbAB7zM1ASgtB09JkIAAQQQQAABBBBAAAGHCRCA+j8ed+TWrVsO2ynKQQABBBBAAAEEEEAAAQQQQAABBBBAAAEEEEAAAQQQQAABBBBwCRCAsnkWCEDZBKQ7AggggIA2AQJQZmoCUNqOHhMhgAACCCCAAAIIIICAwwQIQBGActiRpBwEEEAAAQQQQAABBBBAAAEEEEAAAQQQQAABBBBAAAEEEEAgXQECUOkSpd2AAJRNQLojgAACCGgTIABlpiYApe3oMRECCCCAAAIIIIAAAgg4TIAAFAEohx1JykEAAQQQQAABBBBAAAEEEEAAAQQQQAABBBBAAAEEEEAAAQTSFSAAlS5R2g0IQNkEpDsCCCCAgDYBAlBmagJQ2o4eEyGAAAIIIIAAAggggIDDBAhAEYBy2JGkHAQQQAABBBBAAAEEEEAAAQQQQAABBBBAAAEEEEAAAQQQQCBdAQJQ6RKl3YAAlE1AuiOAAAIIaBMgAGWmJgCl7egxEQIIIIAAAggggAACCDhMgAAUASiHHUnKQQABBBBAAAEEEEAAAQQQQAABBBBAAAEEEEAAAQQQQAABBNIVIACVLlHaDQhA2QSkOwIIIICANgECUGZqAlDajh4TIYAAAggggAACCCCAgMMECEARgHLYkaQcBBBAAAEEEEAAAQQQQAABBBBAAAEEEEAAAQQQQAABBBBAIF0BAlDpEqXdgACUTUC6I4AAAghoEyAAZaYmAKXt6DERAggggAACCCCAAAIIOEyAABQBKIcdScpBAAEEEEAAAQQQQAABBBBAAAEEEEAAAQQQQAABBBBAAAEE0hUgAJUuUdoNCEDZBKQ7AggggIA2AQJQZmoCUNqOHhMhkEIgMTFR9u3bJ7/88ov8+uuvcvz4cfntt9/k3LlzcunSJbl69aqoNuqJiIiQHDlySO7cuSV//vxSpEgRKV68uJQqVUruv/9+KVu2rNGGBwEEEEAAAQQQQMB7AQJQBKC8Py20RAABBBBAAAEEEEAAAQQQQAABBBBAAAEEEEAAAQQQQAABBJwhQADK5j4QgLIJSHcEEEAAAW0CBKDM1ASgtB09JkLAENi6dat8/fXX8v3338vOnTvl1q1bfpFR39sqVaok1apVk0cffVRq1arll3EZBAEEEEAAAQQQCGcBAlAEoML5fLM2BBBAAAEEEEAAAQQQQAABBBBAAAEEEEAAAQQQQAABBBAITwECUDb3lQCUTUC6I4AAAghoEyAAZaYmAKXt6DFRBhbYuHGjqH82bdpk3Oqk41G3RTVo0EAaNWpk/MODAAIIIIAAAgggkFKAABQBKF4XCCCAAAIIIIAAAggggAACCCCAAAIIIIAAAggggAACCCCAQKgJEICyuWMEoGwC0h0BBBBAQJsAASgzNQEobUePiTKYwNGjR2Xp0qWyatUq+f3334O6+gIFCkiLFi2kbdu2UrJkyaDWwuQIIIAAAggggICTBAhAEYBy0nmkFgQQQAABBBBAAAEEEEAAAQQQQAABBBBAAAEEEEAAAQQQQMAbAQJQ3iil0YYAlE1AuiOAAAIIaBMgAGWmJgCl7egxUQYR2LVrl3z44YeyZs0ar1ZcsGhBKX5vCbnr7qJSsFghyVcov+TOl1ty5sop/8ieTSIiMhvjJCbekP977S+5cvmKXDp/Sc6fOSdnT5yRU/89KccPH5OzJ896NV9UVJR07dpVKlas6FV7GiGAAAIIIIAAAuEsQACKAFQ4n2/WhgACCCCAAAIIIIAAAggggAACCCCAAAIIIIAAAggggAAC4SlAAMrmvhKAsglIdwQQQAABbQIEoMzUBKC0HT0mCnOBgwcPysyZM9MNPuUtmE/KVi8nD1R+UO6tcJ/kyZfHLzIXz1+Uw7sPyv6ffpZ93+2VC2fPpzmuCkL17NlT7rvvPr/MzyAIIIAAAggggEAoChCAIgAViueWmhFAAAEEEEAAAQQQQAABBBBAAAEEEEAAAQQQQAABBBBAIGMLEICyuf8EoGwC0h0BBBBAQJsAASgzNQEobUePicJUIDExUSZNmiTx8fGprjBHrhxSvd7DUvXxalKmgp7A0aHdB2XHF9/Ld5u/lauXr6ZaW0xMjPTv318iIiLCdIdYFgIIIIAAAgggkLoAASgCULw+EEAAAQQQQAABBBBAAAEEEEAAAQQQQAABBBBAAAEEEEAAgVATIABlc8cIQNkEpDsCCCCAgDYBAlBmagJQ2o4eE4WhwMaNG2XChAly7Ngxj6u7558lpVbk41KzcS0Rz58tDbzKLZFtG7bK1oQv5D8Hjnqcr0SJEjJw4EBp1KhR4OthBgQQQAABBBBAwEECBKAIQDnoOFIKAggggAACCCCAAAIIIIAAAggggAACCCCAAAIIIIAAAggg4JUAASivmFJvRADKJiDdEUAAAQS0CRCAMlMTgNJ29JgozARGjRolCxYs8Liqe8uVkQZtGkmlmpUdteqd236STcs2yuG9hzzW1alTJxk+fLijaqYYBBBAAAEEEEAgkAIEoAhABfJ8MTYCCCCAAAIIIIAAAggggAACCCCAAAIIIIAAAggggAACCCAQCAECUDZVCUDZBKQ7AggggIA2AQJQZmoCUNqOHhOFicC+fftk2LBhsnfv3hQrKli0oER2jpIaDR5x9Gq3b/pGEj5aI2dPnk1RZ7ly5WT06NFStmxZR6+B4hBAAAEEEEAAAX8IEIAiAOWPc8QYCCCAAAIIIIAAAggggAACCCCAAAIIIIAAAggggAACCCCAgE4BAlA2tQlA2QSkOwIIIICANgECUGZqAlDajh4ThYFAQkKCDBw4UK5fv55iNY3aPynNo1uG1Co/nrtSNi7+JEXNWbJkkQkTJkhkZGRIrYdiEUAAAQQQQAABqwIEoAhAWT0ztEcAAQQQQAABBBBAAAEEEEAAAQQQQAABBBBAAAEEEEAAAQSCLUAAyuYOEICyCUh3BBBAAAFtAgSgzNQEoLQdPSYKcYG5c+fK+PHjU6yieOkS0rZ3BylT4b6QXOGh3Qdl6XuL5PiRYynqHzRokERHR4fkuigaAQQQQAABBBDwRoAAFAEob84JbRBAAAEEEEAAAQQQQAABBBBAAAEEEEAAAQQQQAABBBBAAAEnCRCAsrkbBKBsAtIdAQQQQECbAAEoMzUBKG1Hj4lCWOCdd96R6dOnp1hBrcjHpWPfziG8stulL5z8kWxN+CLFWnr16iX9+vULizWyCAQQQAABBBBAILkAASgCULwqEEAAAQQQQAABBBBAAAEEEEAAAQQQQAABBBBAAAEEEEAAgVATIABlc8cIQNkEpDsCCCCAgDYBAlBmagJQ2o4eE4WoQFxcnMTHx6eovk2v9lKvRYMQXZXnsjev2iTLpi9O8cWYmBiJjY0Nq7WyGAQQQAABBBBAQAkQgCIAxSsBAQQQQAABBBBAAAEEEEAAAQQQQAABBBBAAAEEEEAAAQQQCDUBAlA2d4wAlE1AuiOAAAIIaBMgAGWmJgCl7egxUQgKeLr5KXNEZnl2aE+pVLNyCK4o/ZJ3bvtJ5oyZKTcSb5gacxNU+na0QAABBBBAAIHQEyAARQAq9E4tFSOAAAIIIIAAAggggAACCCCAAAIIIIAAAggggAACCCCAQEYXIABl8wQQgLIJSHcEEEAAAW0CBKDM1ASgtB09Jgoxgblz58r48eNNVefIlVN6jugtZSrcF2KrsVbuod0HZebI9+Tq5SumjoMGDZLo6Ghrg9EaAQQQQAABBBBwsAABKAJQDj6elIYAAggggAACCCCAAAIIIIAAAggggAACCCCAAAIIIIAAAgh4FCAAZfNgEICyCUh3BBBAAAFtAgSgzNQEoLQdPSYKIYGEhATp37+/qWIVfuo9uo+UeqB0CK3E91J/3X9E3hs2NUUIatKkSRIZGen7wPREAAEEEEAAAQQcJEAAigCUg44jpSCAAAIIIIAAAggggAACCCCAAAIIIIAAAggggAACCCCAAAJeCRCA8oop9UYEoGwC0h0BBBBAQJsAASgzNQEobUePiUJEYN++fdKuXTu5fv26u+LMEZnlpTdfDvubn5JvkboJasrgt+VG4g33l7JkySJLliyRsmXLhsiOUiYCCCCAAAIIIJC6AAEoAlC8PhBAAAEEEEAAAQQQQAABBBBAAAEEEEAAAQQQQAABBBBAAIFQEyAAZXPHCEDZBKQ7AggggIA2AQJQZmoCUNqOHhOFiECrVq1k7969pmqfG9FbKtWsHCIr8G+ZO7f9JLNGvmcatFy5crJixQr/TsRoCCCAAAIIIIBAEAQIQBGACsKxY0oEEEAAAQQQQAABBBBAAAEEEEAAAQQQQAABBBBAAAEEEEDAlgABKFt8IgSgbALSHQEEEEBAmwABKDM1AShtR4+JQkBg1KhRsmDBAlOlbXq1l3otGoRA9YErcfOqTbJs+mLTBJ06dZLhw4cHblJGRgABBBBAAAEENAgQgCIApeGYMQUCCCCAAAIIIIAAAggggAACCCCAAAIIIIAAAggggAACCCDgVwECUDY5CUDZBKQ7AggggIA2AQJQZmoCUNqOHhM5XGDjxo3Sp08fU5W1Ih+Xjn07O7xyPeUtnPyRbE34wjTZ1KlTpVGjRnoKYBYEEEAAAQQQQCAAAgSgCEAF4FgxJAIIIIAAAggggAACCCCAAAIIIIAAAggggAACCCCAAAIIIBBQAQJQNnkJQNkEpDsCCCCAgDYBAlBmagJQ2o4eEzlYIDExUZo0aSLHjh1zV1m8dAl5dfprDq5af2njer0hx4/cNipRooSsX79eIiIi9BfDjAgggAACCCCAgB8ECEARgPLDMWIIBBBAAAEEEEAAAQQQQAABBBBAAAEEEEAAAQQQQAABBBBAQKsAASib3ASgbALSHQEEEEBAmwABKDM1AShtR4+JHCwQFxcn8fHxpgr7T4yVMhXuc3DV+ks7tPugTBoQZ5o4JiZGYmNj9RfDjAgggAACCCCAgB8ECEARgPLDMWIIBBBAAAEEEEAAAQQQQAABBBBAAAEEEEAAAQQQQAABBBBAQKsAASib3ASgbALSHQEEEEBAmwABKDM1AShtR4+JHCpw8OBBadq0qam6Ru2flObRLR1acXDL+njuStm4+BNTEWvXrpX77iMsFtydYXYEEEAAAQQQ8EWAABQBKF/ODX0QQAABBBBAAAEEEEAAAQQQQAABBBBAAAEEEEAAAQQQQACBYAoQgLKpTwDKJiDdEUAAAQS0CRCAMlMTgNJ29JjIoQIDBgyQNWvWuKsrWLSgvP7+GC3Vnjl5Rs6ePO23uQoWLSyFihby23ipDfR696Fy9uRZ95ejoqJk4sSJAZ+XCRBAAAEEEEAAAX8LEIAiAOXvM8V4CCCAAAIIIIAAAggggAACCCCAAAIIIIAAAggggAACCCCAQKAFCEDZFCYAZROQ7ggggAAC2gQIQJmpCUBpO3pM5ECBXbt2Sdu2bU2VPTMwWmo0eERLtYunL5QlMxb6ba5Rc8ZIuWoV/DZeagNt3/SNfDBhrunLS5culYoVKwZ8biZAAAEEEEAAAQT8KUAAigCUP88TYyGAAAIIIIAAAggggAACCCCAAAIIIIAAAggggAACCCCAAAI6BAhA2VQmAGUTkO4IIIAAAtoECECZqQlAaTt6TORAgeS3P91broy8/PZAbZWGagBKAb398gQ5vPeQ24pboLQdGyZCAAEEEEAAAT8KEIAiAOXH48RQCCCAAAIIIIAAAggggAACCCCAAAIIIIAAAggggAACCCCAgBYBAlA2mQlA2QSkOwIIIICANgECUGZqAlDajh4TOUzg6NGj0rhxY1NVz43oLZVqVtZWaSgHoHZu+0lmjXzPZLVhwwYpWbKkNj8mQgABBBBAAAEE7AoQgCIAZfcM0R8BBBBAAAEEEEAAAQQQQAABBBBAAAEEEEAAAQQQQAABBBDQLUAAyqY4ASibgHRHAAEEENAmQADKTE0AStvRYyKHCcTFxUl8fLy7qnv+WVIGThmitcpQDkApqAkvjZX/HDjqNouJiZHY2FithkyGAAIIIIAAAgjYESAARQDKzvmhLwIIIIAAAggggAACCCCAAAIIIIAAAggggAACCCCAAAIIIBAMAQJQNtUJQNkEpDsCCCCAgDYBAlBmagJQ2o4eEzlM4LHHHpPff//dXVWn/l2lZpNaAa1yRMxQ2fPd7oDOkXTwds93lPa9OgZsvm3rt8qCSR+6xy9QoIB89dVXAZvP3wM///zzsnDhQr8Oqwzy5s0rjzzyiNSuXVsef/xxKVKkiKT2Z09qk//000/y5JNPytWrV23XlyNHDqOmMmXKGHWpccuXLy9ZsmSxPbaOAT755BPp0KGD7anUPuTKlcswqFmzptSqVUtKlChheW9sF8IAjhbwdN46duwoM2bMcHTdFIcAAr4LEIAiAOX76aEnAggggAACCCCAAAIIIIAAAggggAACCCCAAAIIIIAAAgggEBwBAlA23QlA2QSkOwIIIICANgECUGZqAlDajh4TOUhg48aN0qdPH3dFOXLlkLil74h4/vyn3yoPtwCU3BKJbdtPrl6+HdKZOnWqNGrUyG9mgRwoEAEoT/Xef//98tZbbxmBKG+DUP4MQHmqKVOmTBIdHW3c2KWCQU5+/BWA8rRG9Wfg0KFDpU2bNpI9e3YnM6Rb2/79+2X+/PkyZMgQyZkzZ7rtM1oDb30IQGW0k8F6ERAhAEUAitcBAggggAACCCCAAAIIIIAAAggggAACCCCAAAIIIIAAAgggEGoCBKBs7hgBKJuAdEcAAQQQ0CZAAMpMTQBK29FjIgcJDBgwQNasWeOuqE6zetLuhcDdlOSaKK0AVKGihaRQscKWlc6cOC1nTp7x2C/QN0CpSZe8u1C2rN7snj8qKkomTpxoeR3B6KArAOVaW6dOnQwbdSNTek+gA1Cu+VUt06ZNk1atWnkdzkqvdn9/PZABKFetpUqVkilTplgKqfl7nb6Od/nyZRk1apTMmjXLuNVqyZIlBKCSYFr1IQDl60mkHwKhK0AAigCU1dPreg9ttR/tEUAAAQQQQAABBBBAIPQF8ubNK4sXL5YKFSqE/mJYAQIIIIAAAggggAACCCCAAAIIhLQAASib20cAyiYg3RFAAAEEtAkQgDJTE4DSdvSYyEECVapUkatXb99a1H9irJSpcF/AK0wrADVqzhgpV836/2m6ePpCWTJjocfadQSgDu0+KJMGxLnnV4GaH3/8MeCW/phAdwBK1dytWzcjBJUlS5Y0l6ArAOUqYvTo0fLiiy86MgSlIwDlchg2bJj069cv3f3xx/mzO8aNGzdk5cqVRr0q5KMeAlC3VX31IQBl92TSH4HQEyAARQDKyqkl/GRFi7YIIIAAAggggAACCISngPpvu2vXrpWKFSuG5wJZFQIIIIAAAggggAACCCCAAAIIhIQAASib20QAyiYg3RFAAAEEtAkQgDJTE4DSdvSYyCECW7dulWeffdZdTd6C+WT0R29qqS4cA1AKbljnwXLh7Hm34Zw5c4wghtMfTwGou+++W+rXr+9T6Xv27JFDhw7JH3/8kWZ/FTbq06dPmm08BaDUn19PPfWUFChQwFJ9Z8+eNUJpv/32m9y8edNj30yZMsmKFSukXr16lsbW0dhTICVr1qzSvHlzr286+vXXX+XgwYNpGrjWovZmxIgRjg9Bqf1s0KCBHD9+3L0NBKBun0hffQhA6XhVMwcCzhIgAEUAysqJdL1/PnnqKyvdaIsAAggggAACCCCAAAJhIFD0rsfcq4iIiJCEhARuggqDfWUJCCCAAAIIIIAAAggggAACCISqAAEomztHAMomIN0RQAABBLQJEIAyUxOA0nb0mMghAnFxcRIfH++u5rHI2vJ03y5aqgvXANS/Js+XrxK+dBvGxMRIbGysFlM7k3gKQHXs2FFmzJhhZ1g5c+aMvP/++6LO2vXr11OMlT9/flm3bp08+OCDqc7jKQClbtdS4YzKlSv7VJ+qRd0Y9PLLL7tvDEo6UNWqVWX58uWSL18+n8YPVCdPgZTixYvLpk2bpEiRIpamvXXrlhw7dkwWLFggNRXqWgAAIABJREFUkydPlmvXrnnsP3LkSOnbt68jb8RyFexrwMcSWAg39tWHAFQIbzqlI+CjAAEoAlBWjg4BKCtatEUAAQQQQAABBBBAILwEXAGoEiXukmPHTgkhqPDaX1aDAAIIIIAAAggggAACCCCAQKgJEICyuWMEoGwC0h0BBBBAQJsAASgzNQEobUePiRwi0L59e1HhEtfz7JDnpGqdalqqC9cA1I4t38ucsbPchiqgs3jxYi2mdiYJVADKVdORI0ekTZs2cvjw4RRlDh48WF599dVUyw9EAMqbuubOnSutW7e2w+r3vv4MQCUt7vTp09KvXz/jJ7Umf5x8I5arVl8DPn7fIIcOiI9DN4ayEHCgAAEoAlBWjiUBKCtatEUAAQQQQAABBBBAILwEXAGob7cvkzat+xCCCq/tZTUIIIAAAggggAACCCCAAAIIhJwAASibW0YAyiYg3RFAAAEEtAkQgDJTE4DSdvSYyAECiYmJUr58eVG3wLiesQvjJE++PFqqC9cA1MXzF2VIx9s3Pqnvs3v27DF+AqaTn0AHoNTaf/jhB2nZsqVcvHjRRPHAAw8YwRt1G5SnJ5ABKDXf999/L1FRUXL16lXT9A0aNDBuR8qePbtjti5QASi1QHUr1oABA2TevHkp1uvUG7FchRLwSfuI4uOYlzCFIOB4AQJQBKCsHFICUFa0aIsAAggggAACCCCAQHgJuAJQJ099ZYSfCEGF1/6yGgQQQAABBBBAAAEEEEAAAQRCTYAAlM0dIwBlE5DuCCCAAALaBAhAmakJQGk7ekzkAIFdu3ZJ27Zt3ZUULFpQXn9/jLbKwjUApQBf7z5Uzp4867ZcunSpVKxYUZutLxPpCECpsN2YMWMkLi7OVKIKGKkAlArZeHoCHYBSYcD+/fvLhx9+aJq+cOHCsnHjRilZsqQvpAHpE8gAlCr40qVL0rlzZ9myZUuK+idNmiTR0dEBWZfdQQn4pC2Ij90TRn8EMo4AASgCUFZOOwEoK1q0RQABBBBAAAEEEEAgvASSBqDUyghBhdf+shoEEEAAAQQQQAABBBBAAAEEQk2AAJTNHSMAZROQ7ggggAAC2gQIQJmpCUBpO3pM5ACBZcuWydChQ92VVKldVWKGPa+tsnAOQMWPniE/frnDbalCP23atNFm68tEOgJQqq6vv/5amjZtKip0lPRZtGiRPPnkkx5LD3QASk2qAlgdO3Y0za/+jFy1apXUrVvXF9KA9Al0AEoV/d///te4Eevo0aOmNVSrVk1WrlwpuXPnDsja7AxKwCdtPXzsnC76IpCxBAhAEYCycuIJQFnRoi0CCCCAAAIIIIAAAuElkDwApVZHCCq89pjVIIAAAggggAACCCCAAAIIIBBKAgSgbO4WASibgHRHAAEEENAmQADKTE0AStvRYyIHCKhbeOLj492VRHZqKk91baatsnAOQK37cLUkLFjrtoyJiZHY2Fhttr5MpCsAdfLkSWnQoIGoX5M+KiT24osveixdRwBqz5490rhxY/nzzz9NNaQVzPLF2W4fHQEoVePcuXONW7GSPurvDCo42bBhQ7vL8Ht/Aj5pk+Lj9yPHgAiErQABKAJQVg43ASgrWrRFAAEEEEAAAQQQQCC8BDwFoNQKCUGF1z6zGgQQQAABBBBAAAEEEEAAAQRCRYAAlM2dIgBlE5DuCCCAAALaBAhAmakJQGk7ekzkAIG+ffvK+vXr3ZU8MzBaajR4RFtlgQhAnTl5Rs6ePO1xDQWLFpZCRQtpWd/2Td/IBxPmuudq0qSJTJ48Wcvcvk6iKwDlKYihah45cqT069fPY/k6AlCp1ZVWMMtXazv9dAWgzpw5I0899ZT88ssvpnJ79OghKjyZ2t8fUlvbiRMnZMWKFfLpp5/Kzp075Y8//nA3zZEjh5QtW1ZatGghrVq1kmLFinlF5OnMptexVq1asmTJEsmZM2d6TSUQNac7qYhcunRJ/v3vf8vy5ctl+/btos6m68mSJYuocIIK6z399NNy7733proX/vDxdN7UTWkzZszwZinuNlevXpWNGzfK2rVr5dtvv5Xjx4/LzZs3ja9nypRJihcvLmpvWrdubfyaLVs2S+O/8847MmLECHcfNd6mTZukSJEi7t87f/68LF682Ajx7du3T1RNrvlLliwpjRo1krZt20qVKlUkc+bMluanMQLhJEAAigCUlfNMAMqKFm0RQAABBBBAAAEEEAgvgdQCUGqVhKDCa69ZDQIIIIAAAggggAACCCCAAAKhIEAAyuYuEYCyCUh3BBBAAAFtAgSgzNQEoLQdPSZygED79u1FBUtcT/+JsVKmwn3aKgtEAEpb8elMdGj3QZk0IM7dqnLlysYH75386ApApXbT0kcffSRRUVEeiXQEoI4ePWoEIE6fNgfoMuoNUGojBg4cKDNnzjTtyQMPPCAJCQmSP39+r47z/v37jZu9vvvuO6/aq0bVq1eXadOmiZorrccfAR9P4wey5rTWo25FGz16tCxYsMBrq/vvv1/eeustqV27dooglD987AagVHhLBebUjWKuwFN6i1OBKBW0e+211yRXrlzpNTe+nlYA6vLlyzJq1CiZNWuWV2OVKlVKpkyZ4tHUqwFohECICxCAIgBl5QgTgLKiRVsEEEAAAQQQQAABBMJLIK0AlFopIajw2m9WgwACCCCAAAIIIIAAAggggIDTBQhA2dwhAlA2AemOAAIIIKBNgACUmZoAlLajx0QOEGjYsKEcO3bMXcmIuW9IoWKFtVUWzgGoMydOy8jo19yWJUqUkM8++0ybrS8T6QpAqRBCbGysqcSIiAjjZphHH33UY+k6AlBff/21NG3aVBITE001qNtinnjiCV9IA9JH1w1QqngVdFK3/SR91G1NqgYV6kvruXbtmowdO9YIkvj6vPTSSzJkyBDJnj27xyH8EfBJOrCOmj0t5MaNGzJ79mwZNmyYXL9+3ScudXua6q9uiHI9/vDxNQCl1vSvf/1L+vfv7/OaVPgpPj7euO0qvRvHUgtAXbx4UTp37pziJjNvkAcPHiwDBgwwmXrTjzYIhLoAASgCUFbOMAEoK1q0RQABBBBAAAEEEEAgvATSC0Cp1RKCCq89ZzUIIIAAAggggAACCCCAAAIIOFmAAJTN3SEAZROQ7ggggAAC2gQIQJmpCUBpO3pM5ACBGjVqiPpwuOuZsPRtyZn7Dm2VhXMA6sqlP2Vg25fdlnny5JHt27drs/VlIh0BqPPnz0vr1q1lx44dphLTu1VIRwAqeYBCFZg3b17ZsGGDuD4M7ourv/voDEAdOHDACJ9cuHDBtIy0butSDS9duiTdu3f3S+ivefPmxm1QuXPnTkGpwlGrVq0yfl8FbtRtQ0kfdZNQkSJFTOGZhx9+WN59911RQa6kj66aky9CBZ7UTVvqhiS7T7du3WTixInuwI4/fHwJQPlzTcpE3YqlbhFLKwTlKQD19ttvGwGsEydO+Ew7adIkiY6O9rk/HREIRQECUASgrJxbAlBWtGiLAAIIIIAAAggggEB4CXgTgFIrTh6CUj8Iq1KlSuGFwWoQQAABBBBAAAEEEEAAAQQQQCDoAgSgbG4BASibgHRHAAEEENAmQADKTE0AStvRYyIHCJQvX950M8fkte9JRJYIbZWFcwAq8Xqi9G3a222pbmXZs2ePNltfJgp0AEqFItRtKvPmzUtRXq9evWTcuHGpBhwCHYA6e/asREVFyc8//2yqrVatWrJkyRLJmTOnL6QB6aMzAHXu3DmJjIyU/fv3m9YycuRIUTcOeXquXLkivXv3dgeTkrepUKGCPPvss/L4448brjdv3pSdO3fK4sWL5eOPPzb+d/InebDH07wq/NSgQQM5fvy4+8ve7l+war5165ZMnjxZRowY4dGyVKlS0qVLF6lbt64UK1bMbbVw4ULDytOjwkJ9+vRJ8SVffawGoNQNam+88YaoQJKnp0CBAsaNTM2aNTPWpJ5Dhw7Jp59+KipY9/vvv3vsp85c3759U/0ekTwApQJuhQsXll9//dU9nrpJrEOHDvLUU09JuXLlRAXkVDhq6dKlxvcldQNY8qdo0aKyfv16ueeeewLyemZQBJwoQACKAJSVc0kAyooWbRFAAAEEEEAAAQQQCC8BbwNQatWEoMJr71kNAggggAACCCCAAAIIIIAAAk4UIABlc1cIQNkEpDsCCCCAgDYBAlBmagJQ2o4eEzlAQN26oz6A73reXT9T5P94/tBnIMoN5wCU3LolLzTp6WZT32uTh0gCYWpnzEAGoC5fviyxsbGighvJn/z588u6devkwQcfTLX8QAag0gpmxcXFyXPPPWeH1e99dQagVDCoXbt2snXrVtM6OnbsKDNmzEixtrQCPSr4FB8fL+r7TmpPWuckvZt4fA34BLPmbdu2ibrh6u+//zaR5MqVywgQtWzZUjJnzuyRa+/evaKCYb/88ovp6+rGK3VGSpcubfp9X32sBqBWr14tzzzzTIogmwokTZkyRVq1apXqmlQAaebMmcaNT+p1mfTJmjWrEfqqWbOmRw9PN7glbahex8OHDxdl6+lRt5y99NJLoupP/jjx+4Dfv7EwIAJJBAhAEYCy8oIgAGVFi7YIIIAAAggggAACCISXgJUAlFo5Iajw2n9WgwACCCCAAAIIIIAAAggggIDTBAhA2dwRAlA2AemOAAIIIKBNgACUmZoAlLajx0QOECAAFcBNyOABKBWcOX/+vPzwww/GTUCp3eyjdiC9YItqE6gAlLr5Sd1KpWpM/qgAydq1a9231ATwtFgaWmcASoWDevToYdyQk/Rp27atzJ49O8VtPOoGLXW7jro5KunTvn17I9CjQjDpPTdu3DBuRVI3/iR90ruJx9eAT7BqVmGfTp06yaZNm0zrLFmypHHrmCuAkJbXsWPHjADV4cOHTc0GDx4sr776qun3fPWxEoBK7SY1ddOTuuFLheC8eT7//HPp2rWrXLx40dQ8rRu9UgtAqVue5syZY4TJUvs7r2uSS5cuiTqrKpiW9GnUqJHMnz9fsmXL5k35tEEg5AUIQBGAsnKICUBZ0aItAggggAACCCCAAALhJWA1AKVWTwgqvM4Aq0EAAQQQQAABBBBAAAEEEEDASQIEoGzuBgEom4B0RwABBBDQJkAAykxNAErb0WMiBwiUL1/edMvG5LXvSUSWCG2VhfMNUInXE6Vv095uyyxZssiePXu02foykacboHwZx0ofFdRQASTlk9bjrwDUX3/9JSqk4U0wa9asWUYYwmmPzgCUWrunc+EpiKLCUuqWLxWMSvqoG3tU+CV37txeU6rbf/r27SsLFiww9fEU7HE18CXgE8yat2/fboTFkt7+lN4tR54AlW3yW8qqVKlihPruvPNOdxdffFRnKwGo5cuXS3R0tKlMX9akBvB0k5T6O+uyZcukYcOGKShSC0CpIJUKWUZEePdnW0JCgqgbzpI+KpT26aefSqFChbw+wzREIJQFCEARgLJyfglAWdGiLQIIIIAAAggggAAC4SXgSwBKCRCCCq9zwGoQQAABBBBAAAEEEEAAAQQQcIoAASibO0EAyiYg3RFAAAEEtAkQgDJTE4DSdvSYyAECNWrUMN2wMWHp25Iz9x3aKgvnANSVS3/KwLYvuy3z5MkjKvDg5EdnAEoFnkaPHm3cLpQ5c+Z0WTwFoNLtZKNBt27dZOLEiekGs2xM4XNXpwagTp48KeqmHHUrketRt++sWLFC6tWrZ3m9+/btkyZNmpi+R3kK9rgG9iXgE8yaBw4cKDNnzjS5tG7dWlTwztuwjuqsbi1Stxt9//337rGyZ88uKshTtWpV9+/54qM6exuAUuHCLl26yMaNG01rUq/xuLi4dG9fSn5AVAguJiYmxe1sqRl5CkCpG8dU/ZUrV/b6/B09etQ4x6dPn3b3KV68uHFTV5EiRbweh4YIhLIAASgCUFbOLwEoK1q0RQABBBBAAAEEEEAgvAR8DUApBUJQ4XUWWA0CCCCAAAIIIIAAAggggAACThAgAGVzFwhA2QSkOwIIIICANgECUGZqAlDajh4TOUBA3aKRNKwwYu4bUqhYYW2VhXMA6syJ0zIy+jW3ZYkSJeSzzz7TZuvLRLoCUC1atJBx48ZJ0aJFvS5TZwBK3fqkwhQqPOHEx6kBKHVDTps2bUxk1apVk5UrV1q6/ck1wLVr16RTp05G8MT1qGDQ2rVr5dFHH02xNb4EfIJV8x9//CHqdfDjjz+615HW7UbpnUMVJnz//felXLlyRtinevXqUrduXcmVK5e7qy8+qrO3AShPwSF1+9O6detEhW19eb7++mtp2rSpJCYmmr6XqpBV8u8fngJQ6pyoG6PuuMP7YK+nvVH9N2zYIOrWRB4EMoIAASgCUFbOOQEoK1q0RQABBBBAAAEEEEAgvATsBKCUBCGo8DoPrAYBBBBAAAEEEEAAAQQQQACBYAsQgLK5AwSgbALSHQEEEEBAmwABKDM1AShtR4+JHCCggh4qWOJ6+k+MlTIV7tNWWTgHoA7tPiiTBsS5LVUoYfHixdpsfZkoUAEoddtTzZo1jXCMCjPky5fPcnk6AlAqLKJCFOo2HW9upbK8CD91cEIAqk6dOrJo0SJTSGzUqFHy1ltvmVb5yiuvyPDhw31euacx1R517949xZi+BHyCVfOBAwekcePGcuHCBfc6VEjSU7DHZ7xkHX3xUUN4G4DyFCZL68Yub9Z17tw5iYyMlP3797ubpxaC8xSA6tixo8yYMcObqdxtrly5Iu3atZOtW7e6f8+Xm6QsTUpjBBwmQACKAJSVI0kAyooWbRFAAAEEEEAAAQQQCC8BuwEopUEIKrzOBKtBAAEEEEAAAQQQQAABBBBAIJgCBKBs6hOAsglIdwQQQAABbQIEoMzUBKC0HT0mcoBA3759Zf369e5KnhkYLTUaPKKtsnAOQG3f9I18MGGu27JJkyYyefJkbba+TOQpAHX33XdL/fr10xxu9+7dxk02N2/eTNHuiSeeMEIx99xzjy8lufsEKgCVKVMmUSGNnj17SlRUlGNvfUqKpzMAdfXqVenQoYNs2bLFtH/JgyXqhh4VSlq9erWpnQo/qVucfH1WrVolgwYNMnVXezVhwoQUQ1oN+ASz5s8//9y4AerWrVvudXgKlfnq5qmfVR/XGN4GoKZNmyZDhw5N85xYXY/y6dGjhyxdutTUdfbs2UZIKenjKQA1cuRI6devn6VpCUBZ4qJxmAoQgCIAZeVoE4CyokVbBBBAAAEEEEAAAQTCS8AfASglQggqvM4Fq0EAAQQQQAABBBBAAAEEEEAgWAIEoGzKE4CyCUh3BBBAAAFtAgSgzNQEoLQdPSZygEBcXJzEx8e7K4ns1FSe6tpMW2XhHIBa9+FqSViw1m0ZExMjsbGx2mx9mchTAMrbG1SuX78uK1eulJdfflkuX76cYvohQ4bISy+9JNmzZ/elNOOmsieffFJUIMf1qD+/nnrqKSlQoIDXY/7jH/+QatWqGX3Kli0rBQsWdPRtT54WpjMA9eeffxo3d3399demUpKHkDyFRrzeFIsN27ZtKyoAk/zvL1YDPsGsec2aNdK5c2fTyr19rVnkcje36uPq6G0ASgUd1Y1aSR9fAkjJ1+fpli5P4xKA8vVk0A+BlAIEoAhAWXldEICyokVbBBBAAAEEEEAAAQTCS8BfASilQggqvM4Gq0EAAQQQQAABBBBAAAEEEEAgGAIEoGyqE4CyCUh3BBBAAAFtAgSgzNQEoLQdPSZygMCyZctMN3ZUqV1VYoY9r62ycA5AxY+eIT9+ucNtOWbMGCNI4uTHTgDKta7Tp09Lt27dZNu2bSmW2rx5c1G3xOTOndsyg6cAVI4cOUSFMypXrmx5vFDuoDMA5Sk0o+zUeX7xxRfdjOfOnZPIyEjZv39/wGlr1aolS5YskZw5c5rmshrwCWbNnsI6oR6A8vT9wx8BKG+DTd62S++AcgNUekJ8PSMIEIAiAGXlnBOAsqJFWwQQQAABBBBAAAEEwkvAnwEoJUMIKrzOB6tBAAEEEEAAAQQQQAABBBBAQLcAASib4gSgbALSHQEEEEBAmwABKDM1AShtR4+JHCCwa9cuUbepuJ6CRQvK6++P0VZZIAJQe7/fLXu+2+NxDeWrl5dy1SpoWd/r3YfK2ZNn3XMtXbpUKlasqGVuXyfxRwBKzX3hwgXp2rWrfPHFFylKadiwobz//vuWQ1AEoG5T6gxA7dixwwg2Xbt2zbSXKjz5xBNPuH8vtaCUr2cxrX7+CkAFs2YCUN6fDG+DTd62S29mAlDpCfH1jCBAAIoAlJVzTgDKihZtEUAAAQQQQAABBBAILwF/B6CUDiGo8DojrAYBBBBAAAEEEEAAAQQQQAABnQIEoGxqE4CyCUh3BBBAAAFtAgSgzNQEoLQdPSZygEBiYqKUL19ebt265a5m7MI4yZMvj5bqAhGAWjx9oSyZsdBj/e2e7yjte3UM+Nounr8oQzrGuudR32f37NkjERERAZ/bzgT+CkCpGo4dOybqxqfDhw+nKEndEDVx4kTJkiWL1+USgLpNpTMApcJq/fr1M+1T3rx5ZcOGDeL6gLz6YjDDRK7irN4AFcyaCUB5/dIXb4NN3rZLb2YCUOkJ8fWMIEAAigCUlXNOAMqKFm0RQAABBBBAAAEEEAgvgUAEoP7335ZPSZvWfYxf1X9TX7t2rVSqVCm88FgNAggggAACCCCAAAIIIIAAAgj4XYAAlE1SAlA2AemOAAIIIKBNgACUmZoAlLajx0QOEWjfvr2ocInreXbIc1K1TjUt1YVrAGrHlu9lzthZbsPKlSvL4sWLtZjamcSfAShVx+bNm6VVq1Zy8+bNFGWNHDlS+vbtK6n9GZS8AwGo2yK6AlAqINm9e3dZvXq1aTs83cDkhNCI1QBUMGtesmSJ9OjRw+TasWNHmTFjhp2XcJp9rfq4BvN03jzV+tZbb8moUaNMNajXefIAndUF9unTRz788MN0xyUAZVWW9gikLkAAigCUldcHASgrWrRFAAEEEEAAAQQQQCC8BAIVgFJKhKDC66ywGgQQQAABBBBAAAEEEEAAAQR0CBCAsqlMAMomIN0RQAABBLQJEIAyUxOA0nb0mMghAnFxcRIfH++u5rHI2vJ03y5aqgvXANS/Js+XrxK+dBvGxMRIbOztG6G04Powib8DUOpmscmTJ8uIESNSVJMnTx5ZuXKlPPTQQ15VSgDqNpOuANS+ffukSZMmcvHiRdMeDR48WF599VXT7129elU6dOggW7ZsMf3+smXL5IknnvBqj+02shrwCWbNn376qbRp08a05Dp16siiRYskR44cdik89rfq4xrE2wDUtGnTZOjQoaa57Ya6/vrrL+nSpYts3LjRNK5yevLJJ02/RwAqIMeGQTOoAAEoAlBWjj4BKCtatEUAAQQQQAABBBBAILwEAhmAUlKEoMLrvLAaBBBAAAEEEEAAAQQQQAABBAItQADKpjABKJuAdEcAAQQQ0CZAAMpMTQBK29FjIocIbN26VZ599ll3NXkL5pPRH72ppbpwDUAN6zxYLpw97zacM2eOqFtznP74OwCl1nvp0iXp3LlzimCM+lrNmjWNm7Fy586dLg0BqNtEugJQ48aNkzffNH8vyJo1q6xbt05q1KiRYs8GDhwoM2fONP3+8OHD5ZVXXkl3f/3RwJeAT7Bq3rNnjzRu3Fj+/PNP99JLliwpKhhVqFAhyxwHDhwwbltToUN141yZMmWkfv36xvediIgIYzxffFQ/bwNQn3/+ubRo0cKowfVUqVJFVq1aJXfeeaflNakOJ0+elEaNGsmxY8fc/dV61q5dK48++qhpTAJQPhHTCQGPAgSgCEBZeWkQgLKiRVsEEEAAAQQQQAABBMJLINABKKVFCCq8zgyrQQABBBBAAAEEEEAAAQQQQCCQAgSgbOoSgLIJSHcEEEAAAW0CBKDM1ASgtB09JnKQgPqQuroNxfX0nxgrZSrcF/AKwzEAdWj3QZk0IM5tp25z+fHHHwNu6Y8JAhGAUnXt2rVLmjZtmuImIfU1dTtU//79JbU/i1zrIgB1e4d1BKCOHDli3LCjQjNJnwYNGsiCBQske/bsKY7ckiVLpEePHqbfr1atmnHTlzcht+QDqiCNujlt6dKlUrBgQVFj3X333fLUU09JpUqVUszvS8AnWDWfO3dOIiMjZf/+/e51qNeACgvVrVvX8ss5ISFB1G1LSZ+uXbvK1KlT3b/li4/q7G0A6ujRo0ZY6fTp0+450wrMebPIzz77zLgpK2moqkSJEsaNUEWLFjUNQQDKG1HaIOCdAAEoAlDenZT/tSIAZUWLtggggAACCCCAAAIIhJeAjgCUEksegvr444+latWq4YXJahBAAAEEEEAAAQQQQAABBBBAwLYAASibhASgbALSHQEEEEBAmwABKDM1AShtR4+JHCQwYMAAWbNmjbuiOs3qSbsXzB+mD0S54RiAWvLuQtmyerObKyoqSiZOnBgIPr+PGagAlCpUBTGGDRuWomYVEFNnT4Vb0noIQN3WCXQA6vr16xITE2OEcZI+6u8Ly5Ytk4YNG3rcKnULkbrV6MKFC+6vp9cnrT1PLYQ1e/ZsadeuXYquvgR8glWzCvS88MILRpgs6aMCZHFxcekGApP2SUxMlOeee06WL19uGiu5ky8+akBvA1B//fWXdOnSxQgn2V2T6p/aOWzWrJm8//777putXHMRgPL7HwkMmIEFCEARgLJy/AlAWdGiLQIIIIAAAggggAAC4SWgKwCl1AhBhdfZYTUIIIAAAggggAACCCCAAAIIBEKAAJRNVQJQNgHpjgACCCCgTYAAlJmaAJS2o8dEDhJQH1jv06ePu6IcuXJI3NJ3RDx//tNvlYddAOqWSGzbfnL18u3btFTwR92KEgpPIANQV65ckU6dOsnmzbfDYS6TOnXqyEeRsAC9AAAgAElEQVQffZTmLUEEoG6foEAGoFToZOTIkaabg1wzN2nSRObNm+fx9ifVJrUgzoMPPmiE3NQtTt4+qg4VzFTzJX3UrT/r16+Xe+65J8VQvgR8glmzp9uNvA0EJl28p9eGJydffNQ83gagVFsVwoqOjjbtjboFSv1U3po1a3q7/Ua71atXyzPPPCM3b9409Zs7d660bt06xVgEoCzx0hiBNAUIQBGAsvISIQBlRYu2CCCAAAIIIIAAAgiEl4DOAJSSIwQVXueH1SCAAAIIIIAAAggggAACCCDgbwECUDZFCUDZBKQ7AggggIA2AQJQZmoCUNqOHhM5TOCxxx6T33//3V1Vp/5dpWaTWgGtMtwCUNvWb5UFkz50mxUoUEC++uqrgBr6c/BABqBUnT/88IO0bNlSLl68mKJsFbrp27dvqjffEIC6TRaoANTJkyfllVdekYSEhBT7kydPHlm7dq1UrFgxzSO3bds2ad68ufz999+mdvXr1xcVXMmbN2+6R1bdjjR58mQZMWJEiraxsbEydOhQj+fEU8DngQceMNaTP3/+VOcNVs0qFKhustq6dauptnvvvdcIDJUoUSJdq0uXLknnzp1ly5YtpraebpLy1cdKAOrs2bOibr37+eefTfUofxWOqlKlSrprUg0+//xz6dq1a4rvFVWrVjXGyZcvX4pxCEB5RUsjBLwSIABFAMqrg/L/GxGAsqJFWwQQQAABBBBAAAEEwktAdwBK6RGCCq8zxGoQQAABBBBAAAEEEEAAAQQQ8KcAASibmgSgbALSHQEEEEBAmwABKDM1AShtR4+JHCYQFxcn8fHx7qru+WdJGThlSECrTCsAFYiJ2z3fUdr36hiIoY0xJ7w0Vv5z4Kh7/JiYGFGBjVB5Ah2AUsGWSZMmGTcMJX/SC9gQgLot5s8AlLpp6cCBAzJt2jRZvHhxitt21KyZMmWSDz74QJo1a5buUVY3Kqkzr8JOyZ9SpUrJlClTpHbt2qkG3a5du2a0GTt2bIr+999/vxEMUrcbeXo8BXy8qT2YNasb0Vq1apXCvVixYjJjxow0rfbv3y/qe8zu3btNHCpstG7dOlE3byV9fPWxEoBS86V2c5O63UrtrVpv5syZPe6h2v+ZM2fK6NGjRZ3NpI/aywULFkhkZKTHvgSg0n150gABrwUIQBGA8vqwiAgBKCtatEUAAQQQQAABBBBAILwEghGAUoKEoMLrHLEaBBBAAAEEEEAAAQQQQAABBPwlQADKpiQBKJuAdEcAAQQQ0CZAAMpMTQBK29FjIocJHD16VBo3bmyq6rkRvaVSzcoBqzScAlA7t/0ks0a+Z7LasGGDlCxZMmB+/h440AEoVa+6saZ9+/aibt1J/tSrV88IOOTMmTPF1whA3SbxFEjJmjWrcfOSJztP52TPnj2iXvNJb31L7TyldztX8n6p3UrkaqeCUF26dJG6deuKCvqo59ChQ8YNU/PmzRMVgkn+pBd+Ue1Tu1FJfa1WrVpSpkwZY9jSpUtLz549JVu2bO5pglVzWrddqeIqVKgg3bp1k5o1axq3HqlQkLpJbf78+fLZZ5953DIVMoyOjk7xNV99rAag1JrGjRsn48eP91ifuhlP3VqlAnVJ9//TTz+Vjz76KNUzmd45JADl7z8RGC8jCxCAIgBl5fzrDkD9+edViWoaI1u2fGulzFTb5syZQ/LlyyNVq5aXR2tWlaio+nL//aVSDev6ZVIfBzl16ow8+khr+e9/T/o4wv+6JV1zrdrVpHXrJnLPPcVSDajbmiyDde72zAD58MOV7lXXqfOwrFkbL3fckSPDSHg6p+PeHCiDBvXMMAYs1L8CP/ywR+o83kGuXr39PvHj1bMkKqqBfydiNK8EnLAfa9ZskubNnnPXmyNHdtnyxSJ56KHyXq2BRv4V8PeZOHfuD5k3b5l8+MEK2bv3oPsHxqj/LnTXXQWldu3qMnZcrJQsWdy0EP788e++WhktWAEoVSMhKCs7RVsEEEAAAQQQQAABBBBAAAEEMoYAASib+0wAyiYg3RFAAAEEtAkQgDJTE4DSdvSYyIECAwYMkDVr1rgru7dcGXn57YEBq3Ta8Mly9uQZ9/hnTpyWM0n+t92JCxUtJIWKFXYPUzeqvtRrHpgPybz98gQ5vPeQe66oqCiZOHGi3SVo7a8jAKUWpMJPKqzz999/p1hfauENAlC3qTwFUgJxUNSHS1SIpUePHpY/EHvy5El5+umn5ccff7RdmqpD3VClxkvt7yyuSQYOHGjcIJTW88ADD0hCQoKom5KSPsGqWYWaVLhn6tSptq0GDx4s6vt4lixZPI7li4/VAJSaWK1JzeXpJjBfFpneutSYBKB8kaUPAp4FCEARgLLy2gj1AJSntd59d1GZEDfYCAaldmuhFSN/tfVXAMpTPffee7eMGTvAcWv2l52ucQhAiYTjB9AvXfpT4ibMkjZtn5RKlcy3rOo6W6E+j/ohCZs3fyNbv/xOho94ydJy/B2usDQ5jVMIOGE/CED5/2A64TWqapg/f5X0iBks168nprrIIkUKytavlkrp0iVMbcLxzx//73RgRgxmAEqtiBBUYPaVURFAAAEEEEAAAQQQQAABBBAIVQECUDZ3jgCUTUC6I4AAAghoEyAAZaYmAKXt6DGRAwV27dolbdu2NVX2zMBoqdHgES3VLp6+UJbMWOi3uUbNGSPlqlXw23ipDbR90zfywYS5pi8vXbpUKlasGPC5/TmBrgCU+lDDmDFjJC4uLkX5KpSybt06efBB8wfLCEDdptIRgKpatapMnz5dVFjI1+fChQvSr18/WbVqla9DGCEldSvU448/7tUY6ntY06ZN5eLFi6m2z5s3r6jb2Vwf8E/aMBg1q/lv3Lghs2fPlmHDhhnhIauPCjyNHj3aCKul9UFtX3x8CUD5Y01qjFy5csmUKVOkZcuW6YbfCEBZPTW0RyB1AQJQBKCsvD7CMQDlWn/Pnh3l7UnDJHv227dGWrHxd9tABqBctbZq1VhmzR4r+fLd6e/yM8R4BKDCKwB17dpfMnXqh/LasLeMHzDADTO+vYz37Tsk3bvFynff7ZKuXVvKvA+s/aAYJwRufFt5ePZywn4QgPLv2XLKa3T58vXSvl0f941Pqa2yWrUKsmHjB5I3bx5TEwJQ/j0XVkYLdgBK1UoIysqO0RYBBBBAAAEEEEAAAQQQQACB8BYgAGVzfwlA2QSkOwIIIICANgECUGZqAlDajh4TOVQg+S1QBYsWlNffH6Ol2lANQL3efaicPXnWbRSKtz+p4nUFoNRc58+fl9atW8uOHTtSnK0mTZoYoZfs2bO7v0YA6jZTIANQ1atXl+HDh8tjjz3mlxsPVNhN3filgj2e9jq1byzq1icV5nnttdeMEIyVR91i171791SDROrvPSqUVbduXY/DBqNmVyEHDx40boNKehNfemuvV6+evPnmm16H1az6+BqActWtbtZS4awFCxaktxT319Vrv2fPnsZtVt7uPwEor3lpiEC6AgSgCECle0iSNAjnAJRaZo8eHWTauyMlS5YIKywBaasjAKUKb9Cgpixb/p7kyWPt72ABWXSIDUoAKnwCULt3H5BWLZ+Xw4f/a5zCHDmyE4Cy+HpMTLwhr494R8aOfc/dkwCURUQHNicA5cBN8bEkJ71Gz5w5Jw3qd5K9ew+muxp1Q+fCRVMkIiKzqS0BqHTpAtbACQEotThCUAHbYgZGAAEEEEAAAQQQQAABBBBAIKQECEDZ3C4CUDYB6Y4AAgggoE2AAJSZmgCUtqPHRA4VUB/AVzeoJH0atX9Smke3DHjFoRiA+njuStm4+BOTzdq1a+W+++4LuJe/J9AZgFK1b968WVq1auXxp7vOmjVL2rdv714iAajbu+2PAJQKGBUpUsQ4p4888ohxw1K1atUkW7bA3XBw4sQJ2bhxo6xcuVL27t0rv//+u3tRqp7ixYvLww8/bHz/adSokeTIkcPnI/7bb78ZNyotX75cfv311xTjqK+1a9cu3fF11py0GBUQVN9Hli1blsJKuZQtW1ZatGhhvH6KFSuW7jqSN7DiYzcA5Zr70qVL8u9//9vYk+3bt4uqwfWo/S9ZsqRxDps3by61a9c2fsq+lYcAlBUt2iKQtgABKAJQVl4jTghAFS1aWNYlzJFChfJbKV3OnftDdu78Wdau2SQrVmyQ69cTU/RXf0atWDldmjVraGnsQDT29MHeO+/MLeMnDEpxC0Ja8+/ZfUD27z8iGzd+KX/8cclj0759uxm3X6X234sCsb5wGJMAVPgEoLhhxv4r8s8/r0pU0xjZsuVb92AEoOy7BnsEAlDB3gH/ze+k1+jWrd9L/XqdJDHR/HexLl1aSs/nn5ZSpYobC1cBF/VDax5+uHIKCAJQ/jsbVkdySgDKdUbatO5jnJWIiAj5+OOPRd1yz4MAAggggAACCCCAAAIIIIAAAhlHgACUzb0mAGUTkO4IIIAAAtoECECZqQlAaTt6TORggbi4OImPjzdV2H9irJSpENhQT6gFoA7tPiiTBsSZnGJiYiQ2NtbBu0tpCCCAAAIIIIBA6gIEoAhAWXl9OCEAdffdReXrb5bLXXcVslK6qe2VK1fl9RGT5a23zO+BVCP1Idv1G+YF/UYkTx/stbP2GzduyOLF6+S5HkPk6tVrJg9uu/HtKBGAIgDl28kJz17+CleEpw6rsiNAQNGO3u2+TnqNLljwsXTp/LJpYWPHDpBBg58njO2f7Q7oKE4KQKmFchNUQLebwRFAAAEEEEAAAQQQQAABBBBwvAABKJtbRADKJiDdEUAAAQS0CRCAMlMTgNJ29JjIwQLqJ242adJEjh075q6yeOkS8ur01xxctf7SxvV6Q44fuW1UokQJWb9+vfETJnkQQAABBBBAAIFQFCAARQDKyrkNlwCUWrO6USAubrYMHjTeRKD+m8m6hLnSpMnjVmj83tbfAShXgdu375QmjbuluA3qhRe6yJSpI/jgsYWdJABFAMrCcQn7pk4KV4Q9dgZbIAEo/2y4k16j48fPlFcHT3AvLHv2bPL5loVSvXpF/yyWUQIq4LQAlFosIaiAbjmDI4AAAggggAACCCCAAAIIIOBoAQJQNreHAJRNQLojgAACCGgTIABlpiYApe3oMZHDBTZu3Ch9+vQxVVkr8nHp2LezwyvXU97CyR/J1oQvTJNNnTpVGjVqpKcAZkEAAQQQQAABBAIgQACKAJSVYxVOASi17mvX/pJWLXvJhg3mv+cPGdJbRo95xQqN39sGKgClgl/j35whQ4ZMNNVctmwZ+XzLIilQIK/f1xKuAxKAIgAVrmfbl3U5KVzhS/30ca4AASj/7I2TXqPJA1DFihWWr79ZIcWLF/HPYhkloAKuAFRAJ7E5uPphZdu2bRP1w8t4EEAAAQQQQAABBBBAAAEEEEAgvAUIQNncXwJQNgHpjgACCCCgTYAAlJmaAJS2o8dEISAwatQoWbBgganSNr3aS70WDUKg+sCVuHnVJlk2fbFpgk6dOsnw4cMDNykjI4AAAggggAACGgQIQBGAsnLMwi0ApdY+c+ZC6fX8MBNDZGRdWbb8PcmW7R9WePzaNlABKFXkkSPHpNZjbeW33866a+b2BevbRwCKAJT1UxO+PZwUrghf5Yy5MgJQ/tl3J71Gkweg7r67qHz9zXK5665C/lksowRUIBQCUApAhZ+WL19OCCqgp4HBEUAAAQQQQAABBBBAAAEEEAi+AAEom3tAAMomIN0RQAABBLQJEIAyUxOA0nb0mChEBFq1aiV79+41VfvciN5SqWblEFmBf8vcue0nmTXyPdOg5cqVkxUrVvh3IkZDAAEEEEAAAQSCIEAAigCUlWMXjgGozz77Sho3ekbUzUiup06dh2XN2ni5444cVnj82jaQAagrV65Ki+Y9ZdOmbaaaP149S6KiMvYPv7CyiQSgCEBZOS/h3tZJ4Ypwt85o6yMA5Z8dd9JrlACUf/aUUTwLuAJap06dgggBBBBAAAEEEEAAAQQQQAABBDKAAAEom5tMAMomIN0RQAABBLQJEIAyUxOA0nb0mChEBPbt2yft2rWT69evuyvOHJFZXnrzZSlT4b4QWYV/yjy0+6BMGfy23Ei84R4wS5YssmTJEilbtqx/JmEUBBBAAAEEEEAgiAIEoAhAWTl+BKCsaNlrG8gAlKoseXhH/d78j96WTp2a+1z4sWOnZMmSdbJs6SeyZ88vooJWrkfd6vD449Wle3RbqVfvUcmSJcLneVLr+Ndf/1c+//xbWbVyg2zZsl2OH//NVIPqp+qoUaOSNI2qLy1aNJL8+e/0uQ5fA1AXL16WNq17pwiglS59t6xZO1sefLCMzzXZ7Xjjxg359tudMnvWQtm8+Rv5739PuocsWrSwREXVl27d20i1ahUkc+bM4umcjntzoAwa1NNWKdevJ8rmzV/Lwn+tTlFHzpw5pEyZe6Tj082kY8coKVHiLp/m8vQaSGugrl1byrwPJvo0V7BfGyrgefDgUfnwgxWybt1mOXToP6bXhrp9pV69RwxTK6/PH37YI3Ue7yBXr17zyiVHjuyy5YtF8tBD5VNt72lMu+HM5Ovft++gqDOW9PtTzZpVpV37p0TdAKjOmJ0n+dlKXv+5c3/IvHnL5KP5qyRpLWre8uXvlw4do6Rz5xa2vj/ZqT9p30Dsh/qzYeXKjfLBvOWyY8deuXDhojFlpkyZpFy5+6RT5xam13agAlA6X5fBOhNOeY0mDzx5ez7Teu0H6s8f9fpctWqjLFq4xnQ+Vc0FC+aTqlXLS/Szbf3yvSKpg/o+9Z//nJDly9d7/HtU3rx55P77S0njxrXl6U7N5b77Skpq/z+ft77h2o4AVLjuLOtCAAEEEEAAAQQQQAABBBBAwLMAASibJ4MAlE1AuiOAAAIIaBMgAGWmJgCl7egxUQgJJCQkSP/+/U0V58iVU3qP7iOlHigdQivxvdRf9x+R94ZNlauXr5gGmTRpkkRGRvo+MD0RQAABBBBAAAEHCRCAIgBl5TiGYwBq5syF0uv5YSaG1q2byMJFUyQiIrMVHr+2DaUA1L59hyTm2cHyzTc/emWQPXs2eX1kP3nxxS6i/t3uo6zGjH5XZsz4l9y8edPScG3bRspbbw+V4sWLWOqnGvsSgFLhp44dXpL1678wzac+yLwuYa4R7AnGoz54rQJPPZ8bIocP/zfdEqpXryjvz4uTvHlzy6OPtDYFpewEoK5d+0umTZsvr494R9S/e/M88kgViZ/zppQtay04piMAFezXhtrXL7/8Tvr1fUN++mmfN5ySO/cdMn3GaGnXLtIIuaX1OCVckVqNKtC3du1meXXwBNm//7BX61fhzL59u8uw1140LHx5Ugu7qODPkFcnytSpH3g17IsvdpXRY17xuQ6vJkmnkT8DUOo1PXXqh/LasLdMAbTUSnCtf8uWb6V5s+fczbwJ0qW1rGC8LoN1JpzyGg2FAJQKTb/y8hhZujTBq5eOCuy98EIXeWP0y7Zfo+pMdu8WK999t8uruVWjBx64V6a9O9IIrxKEMrMRgPL6GNEQAQQQQAABBBBAAAEEEEAAgbAQIABlcxsJQNkEpDsCCCCAgDYBAlBmagJQ2o4eE4WYwNy5c2X8+PGmqlUIqueI3mF/E5S6+WnmyPdShJ8GDRok0dHRIbaTlIsAAggggAACCKQuQACKAJSV10e4BaD+/POqRDWNEfXh6qSPnQCHFc+02gYyAKVuSlI3ECUkfG4qweotK+oGlQnjZ8prr73t07LVLUJLlk6TkiWL+9RfhTvUbTadO/WXS5f+9GkM1alAgbyS8Mn7xq1GVh6rASinhp9UKGHY0Ldk0qS5VpZv3OI1fsJgeWvibDlx4rS7r6+vn59/PiStW/X2OqiStFj1QXQVZFOhuvRCO65+gQxABfu1odaowjZ9Xnxd5s1bbmlfXY3btHlSZsePkzx5cqXa3ynhCk8Fnj//h/R6/jWvwwzJx1A3iy1b/p6osJ/Vx1PYpUqVctKq5fPy/fe7LQ2nbkRau26O3HNPMUv9/NXYXwGoo0ePS7u2L/q0/me6tZaBsW+6l+RrACqYr8tgnQmnvEadHIBSf5eYP3+V9IgZ7FUwz5/fK9TcH3ywwgiRWw1wu+p4/vmnZfKUEQG5WdNf30d0j0MASrc48yGAAAIIIIAAAggggAACCCAQXAECUDb9CUDZBKQ7AggggIA2AQJQZmoCUNqOHhOFoMA777wj06dPN1WeOSKzPDu0p1SqWTkEV5R+yTu3/SRzxsyUG4k3TI179eol/fr1S38AWoS8wJUrV6Rdu3aydevWoK2lVq1asmTJEsmZM2fQamBiBBBAAIGMIUAAigCUlZMeTgEo9aHTuLjZMniQ+Yc+ZM2aRTZ/vlAefbSKFRq/tw1kAEqFVWo91lb+858T7rrVTUyfb1no9Yf91QfJ+7400rh1KbXnrrsKGbdoqcDV2bPnPTazc/PR8uXrpX27Pql+aLhgwXySLds/jHlV2O3ChYup1qpCBpv+vUAKFcrv9V5aCUCp8FOPmFdl2bJPTOMHO9yg9vHFF0bI7NmLPK5bhZyKFCloGJ86ddarD2j7EoBSoZDIJ7vL779f8FhHzpw5JF++PMbXfvvtbKofUh87doDEDnzOqxDUnDlLZPu3O40xVTjj009vv/9T/+20efOGUrDg7fNQ4+FK8uyz7dI9H054bajzpkKOmzZtS/f1ef78RSMs5enp0aODccOIOgeeHuX2/9g7D/AoqvZv/z6pAlJCCwmgIvgHbKgIFnrvvZeIgNK7VFFAAihVOkiRKk1AepEOUhR9xVcBBaLSe/OlCAG+6xncZWczm53ZmZ2dJL9zXV5ocup9njOzxHPn+WzMTNy69Q/u3r2L1au3qPZQ5Mby5Yt5PGdSoWu3lvFKj1YIN/Jsq1a1FX799YjmvEWYy5EjK+TP+NYv65ZsgHXqVPS7754VvJ8Ns+eMxJzZy+Ldj/gGqFatDBYtHm9JxjxDCwFg1X5UKB+FI0f+1Bw+U6YMSJcuTbzvCs+GgQhQoT6XoYoJp5zRdeu24+vlG93b+OOPvyix5Sry2UukS3nWe5Z27ZuiUKGCmnGj9TnJ6PtHPguOHj0DPd8f5vNouD5LxMbeg4ypVTJmTK+Iim+++YqhI7Zy5SbUqd1O893qev9Kh/7ewZ982hs9e77LTFD/0qcAZSgMWZkESIAESIAESIAESIAESIAESIAEEjwBClAmt5AClEmAbE4CJEACJGAbAQpQatQUoGwLPQ6UQAmMGDEC06dPjzP7eu0aonStsgl0VdrT3vr1Znw1eVGcb7Zu3Ro9e/ZMVGvlYnwToADF6CABEiABEkhKBChAUYAyEu+JRYCSjDfjxs7CBx+MinPptH79Kpg3f0zIf5N+MAWoefO+RlTzHqqtL1gwL7ZtX6hkQ/JXfMlj0k6ypYwe0x9FirykYiiCxZIl6zBwwGc4fvy0aohA5CO51F2ubHPExBxX9eVrfKkkF+C/++4AuneLxvff/xxnmePGD0DHjlH+lu/+vl4ByqnykyxEBLb27T6Ms+YaNcph6LCeKFDgGfeF6nv37mHfvgPo1nWwJj9XJ0YvoIusoiVHyOXv/v074r02jZE9exb3HCX+Dh06hk8/mYK5c5fHmfukyYMhGTGMlFWrNqNmjffcTQIRLKSxE85GfFKbyEifDu+NF174P5Ukdu7cRQyJnogJE+bEwTZiZF/06NHaL06tjHpRUbUxa/ZIv209K5gVbuKTvySuB0d3hzzvPDOFXbp0FVMmz8fQoZMg7wfPImLD+g2zlGea3uL9bAgLywjJSOUqInQMGNgFJUsWgfQvcSPP/HnzVmDokIlxMtrJz/LXrJ2JSpVK6J2CZfXM7ofwFFFV5DjP4jrf7Ts0R+bMGd3fknfFwoWr0aP7EJ+Z/YyeTyecSyfEhFPOqGy2d0ao3LkjsGfvUog4rbdYIUD5EqmfeSa3kuGwSpVSbpHa9Tli/frtGPDRZ/jpp4OqqcrnJxHo5TONniLPHRF/PT+PiJT50Ued0KZtE9V7z/V+kXdfr57D4mTwNDq2nvkl5DoUoBLy7nHuJEACJEACJEACJEACJEACJEACJGCcAAUo48xULShAmQTI5iRAAiRAArYRoAClRk0ByrbQ40AJmIBWJihZTrEqJdC4S7MEvLJHU18wdh52rd0RZy3M/JQottfQIihAGcLFyiRAAiRAAgmcAAUoClBGQjihClAibshFU5Fmli1djy+++EozI1GePLmxafPceLOTGOFlpm6wBChfskmHDs0hApCvnxl5rmXnzu9Rvlxz3Llz1/1lubQ7avQH6NixebzZd0QCeO/dfli2bIMKT5cuLRRxSs/40nDQwLEYNGicqg9/2WpclSUeRgz/HP36qcUMuej81dJJqsvO8e2hHgFKLvO3a/shRDrzLIULv4Bly6cgZ85wM2Fiqu3Ro3+hZIlGcTJaSCaJHj1a+dxHEWxE0vDm75qMEQFK+mrWtBuWLFkbh8/iJRPiPYsiNYi41KRxV9y8ecvdPpCL4FYJUE44G5LJqnKld1Ryp5zP6TM+wdtv1/F5xoTn4sVr0bRJV1XbyMjs2LFzEZ5+Ole88eYEuULWIGKc99kWYebLBZ+hevWy8T5jTp48q6xf9tGziFi5dt0XKlHHyLPBVVfm8fm0oWjYsKrP8yUZzkQY8p5DixZ1MWPmp7qfkaYeDh6NzQpQWsKtnNEVK6fFm2nRFweZmlEBygnn0vt9EYqYcMIZda3bCQKUr3dgt24tET2kR7wZ10Ts6//BKIwZM1N11Ixka5PsT7VqtlF9jpJMb3XrVor3+PqSXI28e616Pji1HwpQTt0ZzosESIAESIAESIAESIAESIAESIAEgkOAApRJrhSgTAJkcxIgARIgAdsIUIBSo6YAZVvocaAETmDmzJn49MXkgVUAACAASURBVNNP46wiZ55cqN++EfK+oO83XDoNw9H/HsGSSQtxMuZEnKn17t0bLVu2dNqUOZ8gE7h9+zamTp2KmJiYII/ku/s8efKgTZs2SJ06dcjmwIFJgARIgASSBgEKUBSgjES6EwQoI/M1UjeQLB9G+jdaNxgC1M8/H0ajhp1x+PAx1XSMXCaXS791arfDhg3qXx4h0kzPnu/qupyvlaFF+Itk8fzzz/pFJdlqSpdqolqH0SxSModKFVtg376f3OOJAPft7iVxsi74mpA/AcqX/FS8+GuQS87h4Vn9rjWYFbQksqFD30fvPm397qNIZN26RmtmDDJyCXv9+h2oWqWlkgHHVfLlewobv5mDJ5+M1LV8rQweRoQ+GcQKAcoJZ8PXHObMHYVmzWr55elLIJo8JRpt2jSOt70T5Io//jiBEsUb4tSpc+65ivylRypwNRBJs369Dti6da9qvUYyi2nJLkbmoSUdGcnS53ejDVQwI0BpPWflfbN5yzwULVrI7yxEgipXthkOHjyaoN9ZMnknxIQTzqhrI0MtQMmzrnOnQZg4ca4qtvSK1NJIS0Qykq1NBCrJOucqxYoVVjK9PfFEWr9nQ+tzUNmyb+LrFVORNm0av+0TewUKUIl9h7k+EiABEiABEiABEiABEiABEiABElAToABlMiIoQJkEyOYkQAIkQAK2EaAApUZNAcq20ONAiYDA2rVr0atXL9y9++g3fbuWVaFhZdRsWTtBrXLFzOXYuGhdnDmnSJECw4cPR5UqVRLUejhZEiABEiABEiABEjBKgAIUBSgjMZNYBSjJ7jF33mg8++zTRnAEta4VAtTt2/9ALslK9ouZM5Zg2zb1hX7XAoxkX9qz5z8oXaqxKvuTkYwHrjG1LtUPGNAZAwZ28ct106ZvUbHC2yppRrJXdewY5betZ4UunT/G+PGz3V/KnTsCe/YuRY4c2XT1E58AJSKKXK6eMWOxqq/SpV/Hkq8mIiwso64xglXp4sUrKFWykUosyJ//GWzd9qVuAez8+UsoW6Ypfv31iGqaegWo2Nh7iGreHQsXrna3F0lk3fovUL58Md1Ll37ate2vYq03a5FrECsEKCecDSvmoCURSUaSBQvHIXnyZD73xQlyxYQJc5Rz51n69++AQR938yv1ebYRMbJsmWaqzGIi7KzfMAsZMjzhNza1ZJdGjaphztzR8TJ0dSzP7np122Pt2m3usUSY3PXtEuTJE38mLr+TM1jBjACl9aw2KidqZTQzIu1acSYEmZl3lrR3Qkw44Yy6wi/UApTWc86oSC1rOXHijPIelGxSrqL3rHvHhBEBSsbq1nUwvvxyJUTefuWV51C8RBHUrFku3sxVBo9/gq1OASrBbh0nTgIkQAIkQAIkQAIkQAIkQAIkQAIBEaAAFRC2R40oQJkEyOYkQAIkQAK2EaAApUZNAcq20ONAiYTAwYMH0b9/f/z6669xVpQ1IiuqNKuOImVfd/Rqv9u8F2vnrcKF0xfizPO5555DdHQ0ChYs6Og1cHIkQAIkQAIkQAIkYAUBClAUoIzEUWIToOSya/SQ91GtWmkkS+b7Yr8RRlbV1RKgrOrbsx/JGPDV0km6LvVLO++MBUayHXiOq3XBv3DhF7Bh42xkypQh3qUeOnQUixauxuHDMfjuuwOKjPXNpjkoUCCvIUTeF7CNCga+BKhkyR5ztPwkkHbt2o8ypZsiNjbWzUyvgOYJWUs40StAxcScQLG36kOyvLhKxYolsGz5ZMMXuLVEC5EamzatqSsmrBCgnHA2vGM6kPMpmVFat+qD1au34MUX8+Ott17FG2++glKlXkeqVCl98gy1XKH1TMmaNUyRhiSrmJGiJeclT54cW7bOh0gK/oqW7CKZWWrUKOevqfv73vFkRPrRPYiOimYEKO81pEyZAlu3LcAbb7ysY+SHVbSymhlh4YRzKetwQkyE+ox6bnqoBaj581egebPuqjgMRKSWDrxlar2fJbxj00iWON0HKIlWpACVRDeeyyYBEiABEiABEiABEiABEiABEkiyBChAmdx6ClAmAbI5CZAACZCAbQQoQKlRU4CyLfQ4UCIj8PHHH2P+/Pmaq3rmubwoW68CXnqzkKNWfWD3T9j81UYc+/Wo5ryaNm2Kjz76yFFz5mRIgARIgARIgARIIJgEKEBRgDISXwldgJLL8NWrl0Wp0q8rGWayZ89iZPm21rVDgBLhaNnyKciZM1zX2m7cuIlaNdtg8+bd7vqSeeDb3UsCYjl69Ay832Oou68nnkiLHTsX4aWXCuiaj9lK3hewjVyql7G1BCiRyfr1HYFp0xaqplepUgklg46e7DFm16WnvTd7I3KHZ/9acoReAWrduu2oWqWlarojR/VD9+6t9CxBVUcynb31Zn3ExBx3f71VqwaYNn2Yrr7MClBOOBsi7TRu1BlLl653r/nJJyMVAUgyYgW7hFqu0BLq9GSu8sVl5cpNyvPOs0yeEo02bRr7Ren9bJCMbzt3LTIkaZp9PvmdpM4KgQpQWmdCr+TqPbVAWTjhXLrW4oSYCPUZ9dzXUAtQ77buq8oaaObzh9a7bM3amahcuWS8p0yyHzZprM56mSJFcvTv3xHvtWkc0Ocqncc60VejAJXot5gLJAESIAESIAESIAESIAESIAESIAEVAQpQJgOCApRJgGxOAiRAAiRgGwEKUGrUFKBsCz0OlAgJbNy4EcOHD8eJEyc0V/fk/z2FYlVK4M2KxQDtu6XBp/IA2L1hF3at3YG/fvtTc7xcuXKhV69eqFChQvDnwxFIgARIgARIgARIwEEEKEBRgDISjk4QoCIismPN2hnIli2z5tTlgu/u3T9i0sS5+P77n+PU6dgxCtFDeiB9+nRGlm573WAKUJJloFOnhxzSpk2je21ac5IMUpLZxEg/rgG9pRP5+oqVnyuSWjDK3bux+PPPk0p8LPhyJSRr0P37991DmRWgihYtBBFOFi9eE2f6Xbq0wOgx/eHrZ3LBWG98fXpfxhdBZs/eZbplOFffFy9eQamSjXDw4KNfMqJXgPK+AC996rk0rrUurYv9JUsWxarV05Eunf8YNytAOeFsXLlyDRUrvI39+//rRmTmfBqNyVDLFVpZzYYM6YG+/dobXYpSXzLNFS/WEJcvX3W31yvVeZ+vQETRZcs2oF7dR3M3+nwKaNEajQIVoLTORJMmNSCZ2Yw+B70zvOll4YRz6ULqhJgI9Rn1DK9QClBaHAI5o671BCoCi7hbulQTHD58TPO4yudckagaNqquZJ7T8y6z6twn9H4oQCX0HeT8SYAESIAESIAESIAESIAESIAESMAYAQpQxnjFqU0ByiRANicBEiABErCNAAUoNWoKULaFHgdKpARiY2MxZswYTJ8+3ecK0zyRBq+VLopXShRG3hfy2ULi6H+P4Mcd+/H91n24+fdNn2O2bt0a3bp1g/zGaxYSIAESIAESIAESSGoEKEBRgDIS804QoHLnjsCevUuRI0e2eKf+4MEDbN26F++06IkTJ86o6ubKlUMRbQoVKmhk+aq6Whdo9XRm5uK2nv591RHpSbJvvPteI9SqVQGZM2c03J3WJV/JVhAentVwX9Lg9u1/cOHCZVVbvfKMrwHv3buHS5euKkLOqVNn8d2+Azh48Ah+/vlwnLG8+9C7N6523hfa44Mg/Net/0LJPBbqopUVRS5Xi3wkWTCMFK1zoHcPtfhJlrbUqVMZmYK77tmzFyCSm6vofVZIfbMClBPOhpbsERVVG7NmjwyIp9FGoZYrrBYqtXjqzSillR1Or4zn4m42Jo3un6/6gQpQBw4cQoniDfH33zfcXQcqpHnPQe+z2gnn0tf7woigaVVMhPqMesZYKAUorbMt7+gcObJC/jRaJPue9OlZ9D57JWNfwwadVDK2r/FFsG7YsCrq1a+iZMqUz18s2gQoQDEySIAESIAESIAESIAESIAESIAESCBpEaAAZXK/KUCZBMjmJEACJEACthGgAKVGTQHKttDjQImcwJEjRzB16lSsWrUq3pVmyhqGgq89h/yFCuCZF/IhQ1gGS8hcu3wNx/57BId/OoSD3/+KK14X6bwHqV69Otq0aYN8+ewRsixZJDshARIgARIgARIgAYsJUICiAGUkpBKSAOVa119/nUKF8lE4ckSdDTZjxvRYv2EWihR5yQgCd91QCFAy50+H90amTPr+DiW/5OG55/IhLCwjwsIyGM664Q1G6zJ5QPDiaaRXnvHsQgS3z6cuwLx5X0P2O9Ci91K9q38jApS0kb3YvGW+z+xlgc7baDuz2ZK8x/PmoHcPjfIzus5QC1BG5+uvvj+uWudTb8Yif2Pr+X6o5Yr581egebPuqqmayShn5pxQgAICzYqjFWveworeZ7WT3llOiIlQn1HPvXWaAKXnGWekjl4BSmT9iRPnomuXwbokKNccRNSqV68yOndpgaJFX0KyZMmMTC/R16UAlei3mAskARIgARIgARIgARIgARIgARIgARUBClAmA4IClEmAbE4CJEACJGAbAQpQatQUoGwLPQ6URAj8/PPPmDNnjl8RyoUja0RW5HwmF3LkjkDWyGwIy5YZ6cPSI+0TaZHq8dRInvzh/8SV36j5z63buPH3DVy/fB2Xz1/ChVPnceb4aZw8dgIXTl/QRVjEp6ioKLz44ou66rMSCZAACZAACZAACSRmAhSgKEAZie+EKEDJ+r777gAqVWyBq1evq5abL99T2PjNHMhv1TdaQiFAGRE6jK5HT32tDCt62hmpo/fSsPR5+fJV9Ok9HNOnLzIyhFL38cdTK1nEYmKOu9vqvVTvahCfwFOjRjklw9XGjTtVc+vSpQVGj+lvWkYzvGCPBmbEDq1xAxGgAj0/RtZtZD/NZttxwtmwUjgxwtlVN9RyhbdQIfOiABXITqrbBJoBysp4DFSAcsK59PW+YAaoqejbZ7g72AL5fKOVycmfKCoD2iHGGd1fyVr5fo8hWL9+h+FD+8wzuTF9xieQMVkeEqAAxUggARIgARIgARIgARIgARIgARIggaRFgAKUyf2mAGUSIJuTAAmQAAnYRoAClBo1BSjbQo8DJTECf/75J5YsWYKvv/4aFy9eDOnqs2TJglq1aqF+/fp46qmnQjoXDk4CJEACJEACJEACTiJAAYoClJF4TKgClKxx6dL1aNigU5zfsF+27Jv4aukkZMjwhBEUCFTg0CtlaF3sDeSCsKFF+am8a9d+lCndFLGxsVZ2q+qrU6e3MXbcR377P3ToKKpXe1clMMXXKG3aNHj++WdRu05FVK9eBs8++zRGjpyuuoCtd29c4/gSoJo1q4XJUwbjzJkLKFmiEWQvXUWyNqxb/wXKly/md43BquAEAUp+wUnjRp2VcxmsIpnPdu5ahAIF8vodwqwA5YSzoXWpX+958gtIR4VQC1BWZ4D6++8bqFqlJWRvXUWv1OCEbD86tkxXlYQsQDnhXPp6X+iNJc9NMvucCvUZ9VxLKDNAxcScQLG36uPsWX2/SEvXQfGqVKVKKeWzZerUqQw1v3btb8g+jxs7C/v3/1d3W/lssWjxeNStW0l3m8RckQJUYt5dro0ESIAESIAESIAESIAESIAESIAE4hKgAGUyKihAmQTI5iRAAiRAArYRoAClRk0ByrbQ40BJmMDGjRsh/2zevBk3b960hUSaNGlQtmxZVKhQQfmHhQRIgARIgARIgARIIC4BClAUoIyci4QsQIlw0bnTQEyZ8mWcJbdt2wTjxg90Z5/VwyQpClBWZvTQw9hXnZMnz6JC+SgcPnwsThW5BFy48AuoVKkECr38HJ57Lh9y5cqheQnZ+wK2FQJUq1YNMG78ACXDlBSJt/btPlTNU+a0ect8ZMuW2QyGgNveuHETtWq2webNu919CLMNG2cjU6YMhvrVEpn0ZOCQQbwlkVAKfmbFAiecDTkXb7xeB6dOnXPvoZGMaoY2XqNyqOUKrWw/ZjJAaUmoTZrUwNx5o/1mcKMABRw4cAglijeEiGSu0q9fe0QP6WE41LyFFb3PaiecS9dinRAToT6jnhsfSgFK62zb+azUewDu3o1VztFXS9YqsvCxY48yVmr1kTFjeuWzxcsvF9Q7RKKtRwEq0W4tF0YCJEACJEACJEACJEACJEACJEACmgQoQJkMDApQJgGyOQmQAAmQgG0EKECpUVOAsi30OBAJKAR27dqFPXv2YP/+/Thw4AAePHhgCRl5tr300ksoXLgw3njjDRQrFrrfqG3JgtgJCZAACZAACZAACdhAgAIUBSgjYZaQBShZ5/nzl1C2TFP8+usR1bJFmlm2fDJq1ChnBEdQ6zoxA5RW1gQRfqZNHxZUFp6dy98fB3w0BtHRE1VjyoX4KVOj0bBhNaRIkVzXfPp/MApDh05y19V7qd7VwPtCe7FihbFm7Uw88URad5+3bt1WMo+tXr1FNadApDtdi9JZyXvu4eFZsevbJciTJ5fOHh5W08qSo1eA8uYv3HbsXISXXipgaA5WVDYrQDnhbJw7dxFvvVlflRVNMtx9vWIqJANasEuo5QqtbD9DhvRA337tA1q6lsCj93nnBNkloEVrNAo0A5TWO0yy0yxYOM6QbCxT+v77n1GqZGPI81SK3me1E86lr/cFM0BNVWVgDESA1YoxPe+fK1euoWKFt1UZlux8VgZ6NkWI+uGH/2L2rKVYtGgNrl69HqerDh2aKxK2r///F+jYCa0dBaiEtmOcLwmQAAmQAAmQAAmQAAmQAAmQAAmYI0AByhw/ubhpzc1Nr3m4/qey68tnzpwxOVM2JwESIAESSOoEKECpI4ACVFI/EVx/KAnExsbi4MGD+P333/HHH3/g5MmTOHv2LC5duoTr168r2aKkjpTkyZNDsjqlT58emTNnRnh4OHLmzImnn34azz77LAoWLKjUYSEBEiABEiABEiABEtBPgAIUBSjvaImJicGpU6eUf+Rn0fIZ/fTp0/jnn3+UX2Qg5fSZb/UHmYmaWhfqA7kk6zmFb77ZhcqV3sH9+/dVMwt1Vh5vTE4UoLQuDQeaOSjQsBDJo3SpJqrsTylTpsA3m+aiePHXdHcr/zunebPu+PLLle42ei/VuxrolRz+85+DinjneVk51NLd1KkL0K5tf/fa5WeFkgGqXLm3dDOUilqCgZ4L6NJ2/vwVyh54Fsmu07RpTUNzsKKyWQHKCWfj9u1/UK9ue6xdu82N5MknIxWxLTIyuyFMIhPVrPGekhFMznj+/Hnw7nuN4+0n1AKUViwGKtz4is/JU6LRpk1jvyz1Phvi68hsTPqdpM4KgQpQWvFYsGBebNu+EFmyZNI5+sNq3s8Kvc9qJ5xLo++LYMZEqM+o59pCmQFKK3NhoBKwoUC2sLLIgJ9+MgUffzxe1avdn8ksXJKlXVGAshQnOyMBEiABEiABEiABEiABEiABEiABxxOgAGVyiyhAmQTI5iRAAiRAArYRoAClRk0ByrbQ40AkQAIkQAIkQAIkQAIkQAIOI0ABKukIUCJ8nDt3TpGZXIKT/LsITvLf8u8XL17UFaEJWYCSi6+dOw3ElClfxllr//4dMOjjbo74zflOFKAkhlq17I1Zs5a62Yl8tHXbArzxxsu6Ysez0oQJc9C3zwhkz55FkSzkzy5d34k3C5F3JhDpLxDJQetivN5L9a41GJEcRo2ajp7vqzNl5c//DDZ+Mwc5c4YbZme2wZ49/0HpUo1x585dd1eBZI5YuHA1mjTuopqOXgFKS6xo1Kga5swdbThDjIhx5co2w+XL1yCS5Isv5kfR1wshKqqOrr7MyiZOOBuyCd5ZteRnwJKVrFKlEoZCRs5m506D3G30nI1QyxVawk3WrGGKAJYv31OG1i/viajm3SHx7SryC3e2bJ0PyfTmrxh5Nvjqy2xM+puj3u8HKkBJ/4MGjsWgQePcQwUSj1p7oSceZVCnnEuZixNiItRn1DPmQilAyTy8x5evfblgLOQdZLSsX78D9et1QFhYBrzyyvOIiMiGqLfroGjRQj67OnXqHLZt24s9u3/Et9/+AHmHLV4yQdfzxdXptWt/o1LFFti37yf3OGZ/SYDRtTu1PgUop+4M50UCJEACJEACJEACJEACJEACJEACwSFAAcokVwpQJgGyOQmQAAmQgG0EKECpUVOAsi30OBAJkAAJkAAJkAAJkAAJkIDDCFCASjwClGRQjU9ukmxOd+8+kh18haIILXJ5MyIiu/KnZA6JiJQ/w5X/zpUrB9KmfdyWSA5GBiiZ+F9/nUKF8lE4cuRP1TrkUvXmLfPivbRqy8IBOFGAkrWvXLkJtWq2UWGoX78K5s0fgxQp9GfkPXHijJIV6ejRv9x9ZcyYHjt2LsLzzz/rE7O3FCAVo6JqY9bskYa2ZtmyDcqFZbkg7yp6L9W76hu50C4XlWtUfxc7d36vmmfbtk0wbvxAXZKOoQX6qax1cTpHjmzYvmMh8uZ9UtdQkoGiTu122LBhh6q+XgFK63wHks1LBte6zG5E6LJCNgn12RAOWmKb0fOptS96soo4Qa7wFreESSBiq5zT8uWaqwRBI9mLjDwbfB02K2JS10H2U8mMAGVFPP7yy+8oUbyhKoOekWe1E86lIHZCTDjhjLrCLdQClFZcv/bai1i77gtkzpxR99HRYqpH9JMse2VKN0VsbKx7rAEDOmPAQLVQHN9EtDJZUoB6SIwClO4QZkUSIAESIAESIAESIAESIAESIAESSBQEKECZ3EYKUCYBsjkJkAAJkIBtBChAqVFTgLIt9DgQCZAACZAACZAACZAACZCAwwhQgEoYApRckHRlaXJlb/LM4iT//vfff/uNrsceewxZs2Zyy0zecpP8t2TMcEoJlgAl61u0aI2SucZTgJGvly9fDEuXTUa6dGlCisGpAtSlS1dRpfI7kExMriI/ZxIBSjIn+PqZkyfMu3dj0bHDAEybtlDFuFq1Mli0eDwefzy1T/Zal4aNZoCKT4ATAejVV5/XtfdGL7RLloayZZrh5s1b7v7lTC5bPhk1apTTNaaVlebN+xpRzXuouhSWc+aOincPpIGcmxEjpqFP70/jTEmvACUNteYgGXa+XjEVYWH6LqF/990BJQvG1avXVVzXrf9COc96ihWySajPhqxTS0qTGJNzJXurp2jtiZ6L+U6QK/7444Qiy0h2FVcxuv7Ll68qkqc8azyLHgau+kafDVr7YkVM6tlvf3XMCFDyrG/WtBuWLFmrGmbmF8Px9tt1/L4vRNSsV7c9Nm/erWpvRIBywrmUyTshJpxwRl0bGWoByldsDh7cHX36tkWyZMn8HQ2f78HnnsuHzVvmI1u2zD77uHjxCkqVbISDB4+66+TJkxubNs/FU0/l9Du2VJCsUaVLNcHhw8fc9atUKYWvlk5C6tSpdPWRWCtRgEqsO8t1kQAJkAAJkAAJkAAJkAAJkAAJkIA2AQpQJiODApRJgGxOAiRAAiRgGwEKUGrUFKBsCz0ORAIkQAIkQAIkQAIkQAIk4DACFKCcIUBduHBBlb3JU3KSrE7nz5+PI+pohVL6DOmQ899MTYrcJFmclOxN//57RDbbM82YCflgClC+Lr/KfCdNHgzJzBPK4lQBSphoyWMiGYwa/QE6dmwe78Vh4T50yEQMGjROhVdv5p+YmBMo9lZ9nD17wd3eSOauQ4eOom6d9qoLw66OjFyqlzZGL7SLNDTgozGIjp6oWnv+/M9g4zdzkDNnuK0hpyUGyASaNauFyVMGI21abQlQ1jF79jK0btUH9+/fjzNnIwKUr8xYknFo8ZIJfi+Cy35Wr/YuYmKOq+ZhNOuRVmaxufNGo2nTmob2JJRnwzVRyXgjmbk890Zi+8sFn6F69bLxSiebNn2LBvU7qmQyvZnBAs0c5Q3YjHAjsfnpJ1PQr586I5ze9Z88eRZNm3SNk6nN6Bk1+mzQCrLEIEDJurSyacn7YvqMT+KVoG7cuIl2bT9UJEnvYvRZ7YRz6YSYcMIZde1lqAUomYeWlCxf79atJaKH9IhXBI7vPSgSsbxH/ZVBA8fG+SxUuvTrWPLVRL8CsC+RfNz4AejYMcrf0In++xSgEv0Wc4EkQAIkQAIkQAIkQAIkQAIkQAIkoCJAAcpkQFCAMgmQzUmABEiABGwjQAFKjZoClG2hx4FIgARIgARIgARIgARIgAQcRoACVPAFqNu3b+PEiRNKBidf2Zvu3LnjNzJSpUqJiAiXzCR/hqvkpty5cyS63/geTAFKgP/66xGULtUY8pv4PYveC/9+N81EBScLUL4u3spyCxUqiEEfd0WlSiWRIkVyN4F79+5h374D6NZ1sCp7lKtCly4tMHpMf78ZQWJj7yGqeXcsXLhaRTd9+nSYPCUaDRpU0RSwJFPCqJHTMXbsF5D5a5XkyZNjy9b5kAxEekogF9p9SUci3I0bP9B2QVEre5Ks/ZlncmPEyH6oWrW0ex/lwvexY8fRu9cnWL58o09ERgQo6cTXHCR+5CJ3124tkStXDtV4wnHSxLmIjp4QZz+zZMmErdsWQLJw6C1amcWknzGffYiSJYsiWbLHkDJlSoSFZYg3RkN5NlxrjW8OLVrURb8POij76/nz4RMnzmDY0EmYMuXLOMj0CqFyNhs36oylS9er+mjQoCr6f9gRmTM/zOiVKVOGeN9VZgQo6d9X1iD5nmRaGxzdHQUL5lU9JySeZsxYrMiZ16//TzX/QLK0BfJs8AafWASo+LLFyX4MHdYTBQo8445Hid8tW3YrWQLleaNVjApQTjiXTogJp5xR2VMnCFDxxWbu3BEYOKgr6tevrJKBpc2hQ8fQr+8IiGzqXfRksnS1OXr0L5Qs0Qjyec+zyOcZEcrr1auMDBmeUH1PYlnemd27Rcf5LKUn85Ted2JCr0cBKqHvIOdPAiRAAiRAAiRAAiRAAiRAAiRAAsYIUIAyxitObQpQJgGyOQmQAAmQgG0EYy8SEAAAIABJREFUKECpUVOAsi30OBAJkAAJkAAJkAAJkAAJkIDDCFCAMidAidRx5swZd/amkydPuv9dMjfJf1+7ds3vrssF62zZMiMyZ3ZEKpJT+EPZKeejzE1yGT+plWALUMJz1Kjp6Pn+sDhoRRSY+vlQlcRjJ38nC1DCQSQDkR3Wr9/hE0vWrGGK6CCXrr0v+Ho2kku+06YPi3PR11fHvoQZqS9Zi15/vRDy5MmtND9//hJ27PgOV67EPYeSaeHbb3/AnTt33UOtWPm5kiVHTwn0Qvs33+xC5UrvqDL0BCJZ6JmjnjoirDRs0Ekzm5O0FyEwefJkStYtb3lM5i17fPPmLfdQRgUoabhs2QYlnnzJaSJDhYdnVca4fPkaJDuMVhExYtHi8Yq4ZaRoZRbzbi8i1KrV05EunXZmLFf9UJ4NvXPQy1PEvLHjBuh+Dvb/YBSGDp0UL3p/Z8ysACWD//XXKVSr2kqRXLWKxG2OHFkhf8YXT/L9+V9+poiVvn6ertV/oM8Gz74SiwAla4pPQJLvu+LR17tCzvXt2/+4n1FGBahQv7NkfKfEhFPOqBMEKFdsduk8SFP+dJ1HkTbluS9Z9c6cueDzXSmZC5ctn2Iom6O/9698phHxVoqcgQsXLvt8963fMEu3wG3k/ZgQ61KASoi7xjmTAAmQAAmQAAmQAAmQAAmQAAmQQOAEKEAFzk5pSQHKJEA2JwESIAESsI0ABSg1agpQtoUeByIBEiABEiABEiABEiABEnAYAQpQ8QtQly9fVoQmEZkke5P8u2cWp/Pnz0MkKH8lY8b0/8pNIjT9m8UpMjsiIx/+twgGkmGERU3ADgFKZIUa1d/Fzp3fqwYPpZAiE3G6ACVzFAmld69PMWnSvIBDV0Sz8RMGqjIs6OnM36Xh+PqQ7Dcit0nWkeLFGiIm5lGWkX792iN6SA89Uwj4Qrtc8u/caWCcC9f58z+Djd/MMXR5WtdE/VSSjBYiWzRp3FUlMunpe8TIvvj5wGHMnbvcXT0QAUoab9++D1HNe0CyEQVSRBJduGg8ypR5w3Bz2ZN2bfsrWYB8FckIsmfvUuV57a+E8my45iZz6NRxIGbNWupvuprf79XrPQyO7qFbfpJOtOQl7879xYcVApSMKcJe2zb9NbO06AEiWcfmzB2lZAAzWpwiuxidt1Z9q/bj1q3bEPlmzJiZhqYl53r6jE/QudMgHD9+WmkbiAAV6neWU2LCKWfUKQKUxIUIehKXktVJJKdAStmyb2LuvNFuUVdvH/L+nTv3a7zbuo9PAdhfX2beff76TqjfpwCVUHeO8yYBEiABEiABEiABEiABEiABEiCBwAhQgAqMm7sVBSiTANmcBEiABEjANgIUoNSoKUDZFnociARIgARIgARIgARIgARIwGEEkrIAdefOHaRNm1bJAJEsWTLVPwUKFFBEp9u3b/vdMcl+EhH5MGvTw+xND7M2PczelA1yiTpVqpR++2GFuATsEKBkVJGfypdrrsoEJF9/7rl82LxlvpKdy+6SEAQoYSKXd4Vf1y6D8dNPB3VjEtlnwsRBkCxMRjKreA4gwkzrVn1w7NgjgSm+CTz+eGoMHNQVHTs2h/y7ZFOoV7c91q7d5m5WtGghSBaFDBme8LsWMxfaT548iwrlo3D48DHVOJJxZ9z4gUrGJbuLzEkyYSxfvtHv0OnTp8O8+WOUTEvvtOiJOXPMC1Ay6PXr/0P04AkYO/YL3ZfB5RneoUNzDI7uDplXoEWEGcmE5S1DuvozKl2E8my45ixz2Lp1L9q810/3OTFzNmW82bOXKefSl0gQFVUbs2aP9LlNVgk3MoAIyiJL9ur5iVue8Rcf8mzo1CkK/T7oEHA8mXk2uOaXmDJABRqPb7zxspKBSz5DvfF6XdMCVCjfWU6JCaecUScJUK74PHjwKLp1HQzJ0qi3SKbLz8Z+pGSJk79LBFpkbHlu7t37H91dyLtPPjN80L+DLjFXd8eJoCIFqESwiVwCCZAACZAACZAACZAACZAACZAACRggQAHKACytqhSgTAJkcxIgARIgAdsIUIBSo6YAZVvocSASIAESIAESIAESIAESIAGHEUisApRcvD537pwqW5N39ibJ7uSvSFam7NmzKHLTQ8kpOyIj/s3ipAhO2REWlsFfN/x+gATsEqDkQnD3btEYO3ZWnJn2798Bgz7uFrCkE+DSE0QGKM+1CcO//jqlyAZfLVmH33//A1euXHNXSZs2DfLmfVIRZqLeroN8+Z6yhKkIDvv2HcC0zxcooocrQ4gMnCJFcuTJkxsVKxZHo8bV8eqrL8TJZjN16gIl84+ryM/M1qydiUqVSvjdOrMX2rWyWIU685gsWjIwzZi+SBGhfv31iFtkyZQpA4oUeQntOzRDpUol3Sy9OfjL8OMXLKDIadu27cOihauwfft3yr56CjWShenNN19Bg4ZVUaVKKcMZxHzNQbLUyLrHj5uNH3/8JY6EtWLl56hevayeJbjrhOpseE5SzolcsJd93bBhp5L1TLKeSJGYy5Mnl8KxcZMaKFz4BVMX+aXP336LwWdjZmLVqi04ffqcipdkVFq1ejrSpUujydFKAco1gKx///7/YsGXK+OsX+pIdi+RMWX9pUu/YSjrldYizD4bpM/EKEB57ofruf3NN9+qYkT2onLlkujUuYWSpU+eyd5CsFEZUWuP7D6XTouJUJ9RJwpQrjg5d+4iVq/egoULVuHnnw/jwoVHf1/w/Fxh1fPSMz7l/bt48RqsX7ddeWZL7HsWz3dfhQrFdcnahl5YiaQyBahEspFcBgmQAAmQAAmQAAmQAAmQAAmQAAnoJEABSicoX9UoQJkEyOYkQAIkQAK2EaAApUZNAcq20ONAJEACJEACJEACJEACJEACDiOQUAWoa9euacpNJ0+ehIhOZ8+eRWzsw8vd8RWRlzyzNamyOEVmR3h4FuVyOAsJkAAJkAAJkAAJkAAJkAAJkICzCVCAcvb+cHYkQAIkQAIkQAIkQAIkQAIkQAIkYDUBClAmiVKAMgmQzUmABEiABGwjQAFKjZoClG2hx4FIgARIgARIgARIgARIgAQcRsCJAtTdu3fjlZtOnTqFGzdu+CUpGQIiIrIh8t9MTQ+zNz3M4hQRmR05c4YjZcoUfvthBRIgARIgARIgARIgARIgARIgAecToADl/D3iDEmABEiABEiABEiABEiABEiABEjASgIUoEzSpABlEiCbkwAJkAAJ2EaAApQaNQUo20KPA5EACZAACZAACZAACZAACTiMgN0C1IMHD3D+/HklS5OITK4/XZmb5GsXL16E1IuvJE+eDOHhWd0ykyI1idwUkf3fr2VDxozpHUab0yEBEiABEiABEiABEiABEiABEggWAQpQwSLLfkmABEiABEiABEiABEiABEiABEjAmQQoQJncFwpQJgGyOQmQAAmQgG0EKECpUVOAsi30OBAJkAAJkAAJkAAJkAAJkIDDCFgtQN28eRMnTpxQZXASqcklO505cwZ37tyJl4L8nTVz5owPhabIcERE/pu16V+5KTIyG7JnzwJff7d1GGJOhwRIgARIgARIgARIgARIgARIwAYCFKBsgMwhSIAESIAESIAESIAESIAESIAESMBBBChAmdwMClAmAbI5CZAACZCAbQQoQKlRU4CyLfQ4EAmQAAmQAAmQAAmQAAmQgMMIGBGgYmNjIQKTS2jy/NOVyen69et+V5guXRpEeGRqepi96WHmpkiRnnJmR4oUKfz2wwokQAIkQAIkQAIkQAIkQAIkQAIk4CJAAYqxQAIkQAIkQAIkQAIkQAIkQAIkQAJJiwAFKJP7TQHKJEA2JwESIAESsI0ABSg1agpQtoUeByIBEiABEiABEiABEiABEnAYAU8B6uLFi3CJTFpy0/nz53H//v14V5AyZQqEh2dVZCbJ4PQwe1P4v9mcHkpO6dOncxgFTocESIAESIAESIAESIAESIAESCChE6AAldB3kPMnARIgARIgARIgARIgARIgARIgAWMEKEAZ4xWnNgUokwDZnARIgARIwDYCFKDUqClA2RZ6HIgESIAESIAESIAESIAESMBhBFwC1IoVK1CzZk2/s8uaNQy5cuVAeHgWREjGpn9FJ5GcJHtT9vAsfvtgBRIgARIgARIgARIgARIgARIgARKwmgAFKKuJsj8SIAESIAESIAESIAESIAESIAEScDYBClAm94cClEmAbE4CJEACJGAbAQpQatQUoGwLPQ5EAiRAAiRAAiRAAiRAAiTgMAIUoBy2IZwOCZAACZAACZAACZAACZAACZBAQAQoQAWEjY1IgARIgARIgARIgARIgARIgARIIMESoABlcusoQJkEyOYkQAIkQAK2EaAApUatJUC5LgHatikciARIgARIgARIgARIgARIgARsIvDbb7+5R3L93efMmTO4dOkSTp06Feef06dPK187f/487t+/H+8sU6RIjhw5siEiItvD7FCR8me4+7/la+nTp7NppRyGBEiABEiABEiABEiABEiABEggqRCgAJVUdprrJAESIAESIAESIAESIAESIAESIIGHBChAmYwEClAmAbI5CZAACZCAbQQoQKlRU4CyLfQ4EAmQAAmQAAmQAAmQAAmQgAMI+BKg/E0tNjYWIkrFJ0ldv37dXzdIly4NIiKyuwWph7LUQ0kqZ2R2RObMjhQpUvjthxVIgARIgARIgARIgARIgARIgARIwEWAAhRjgQRIgARIgARIgARIgARIgARIgASSFgEKUCb3mwKUSYBsTgIkQAIkYBsBClBq1FoClG2bwYFIgARIgARIgARIgARIgARIIIQEPDNAWTGNmzdv4sSJEz4lKRGo7ty543eoLFky/Zs1KvzfLFLZ3dJUZGQ2ZM+eRX6jl99+WIEESIAESIAESIAESIAESIAESCBpEKAAlTT2maskARIgARIgARIgARIgARIgARIgARcBClAmY4EClEmAbE4CJEACJGAbAQpQatQUoGwLPQ5EAiRAAiRAAiRAAiRAAiTgMAJWC1D+lvfgwQOcP38ep0+fViQp158nT550//vFixch9eIryZMnQ3h41oeSVM6H2aMiJXuUR2apjBnT+5sOv08CJEACJEACJEACJEACJEACJJBICFCASiQbyWWQAAmQAAmQAAmQAAmQAAmQAAmQgE4CFKB0gvJVjQKUSYBsTgIkQAIkYBsBClBq1BSgbAs9DkQCJEACJEACJEACJEACJOAwAnYLUHqWf/fuXVUGKS1J6saNG367SpPm8X8FKY/sUf+KUhGR2ZEzZzhSpkzhtx9WIAESIAESIAESIAESIAESIAEScD4BClDO3yPOkARIgARIgARIgARIgARIgARIgASsJEAByiRNClAmAbI5CZAACZCAbQQoQKlRU4CyLfQ4EAmQAAmQAAmQAAmQAAmQgMMIOFGA0oPo2rVr8UpSZ8+eRWxsrN+uwsIyIEKyRuUUSUqySIUj0kOSCg/Pgscee8xvP6xAAiRAAiRAAiRAAiRAAiRAAiQQWgIUoELLn6OTAAmQAAmQAAmQAAmQAAmQAAmQgN0EKECZJE4ByiRANicBEiABErCNAAUoNWoKULaFHgciARIgARIgARIgARIgARJwGIGEKkD5w3j//n2cO3cuXknq8uXL/rpBsmSPIXv2LIoYFREpglR2RIowFZld+W+Rp0SiYiEBEiABEiABEiABEiABEiABEggtAQpQoeXP0UmABEiABEiABEiABEiABEiABEjAbgIUoEwSpwBlEiCbkwAJkAAJ2EaAApQaNQUo20KPA5EACZAACZAACZAACZAACTiMQGIVoPRgvnPnDtKmTatkeEqWLJnqnwIFCijy1O3bt/12lTp1qn/lKI/sUR5ZpXLlyoFUqVL67YcVSIAESIAESIAESIAESIAESIAEAidAASpwdmxJAiRAAiRAAiRAAiRAAiRAAiRAAgmRAAUok7tGAcokQDYnARIgARKwjQAFKDVqClC2hR4HIgESIAESIAESIAESIAEScBiBpCxAyVb4+/uxZIk6ffo0Tp48qQhR8u/yp+sfyTIl2ab8lYwZ0yMyp0f2qIhsiJBsUpJJKiIbcuTIpmSbYiEBEiABEiABEiABEiABEiABEgiMAAWowLixFQmQAAmQAAmQAAmQAAmQAAmQAAkkVAIUoEzuHAUokwDZnARIgARIwDYC/i542TYRhwxEAcohG8FpkAAJkAAJkAAJkAAJkAAJ2E6AAtT/02T+4MEDXXtx7949nDlzxi1GiSjlLUldu3bNb1+ShSpbtsz/SlLZEBkZrohRIk1FSDapyOzInDmj335YgQRIgARIgARIgARIgARIgASSKgEKUEl157luEiABEiABEiABEiABEiABEiCBpEqAApTJnacAZRIgm5MACZAACdhGgAKUGjUFKNtCjwORAAmQAAmQAAmQAAmQAAk4jAAFKHMClJ7tvH37No4fP+5TkhJh6s6dO367SpUq5cOsUZI9SuQokaQi5c+HklTu3DmQOnUqv/2wAgmQAAmQAAmQAAmQAAmQAAkkRgIUoBLjrnJNJEACJEACJEACJEACJEACJEACJOCbAAUok9FBAcokQDYnARIgARKwjQAFKDVqClC2hR4HIgESIAESIAESIAESIAEScBgBClDBF6D0bPmFCxdw6tQpTUlKBKnz589DT1aq9BnSIacre9S/YtTDLFIPRakcObIhefJkeqbkiDqffjoVffsMd88ld+4I7Nm7VFkHS8InIBnU9u07gPHjZmHjxl24cuVRtrRMmTJA9rttu6Zo06Zxwl8sV0ACSYgAn932bPaZM+fxxut1cfz4afeAwz7phd6929gzAY4SVAI8R0HFG9LO//e/m6herTW2b9/nnkdUVG3Mmj0ypPNKLINTgEosO8l1kAAJkAAJkAAJkAAJkAAJkAAJkIA+AhSg9HHyWYsClEmAbE4CJEACJGAbAQpQatQUoGwLPQ5EAiRAAiRAAiRAAiRAAiTgMAIUoJwhQPkLi7t37ypylPwjopT3P/L1v//+2183eOyxx5A1WxgiIx5JUQ+zSIW7JamsWcP89mNXBV7+tYu0/eOcPXsBzZt1x+bNu+MdvF+/9oge0sP+CSaCEUWa3Lp1L3bt/B4fDeicCFbEJSQUAnx269sps2eUApQ+zgm1Fs9RQt05//OmAOWfkZkaFKDM0GNbEiABEiABEiABEiABEiABEiABEkh4BChAmdwzClAmAbI5CZAACZCAbQQoQKlRU4CyLfQ4EAmQAAmQAAmQAAmQAAmQgMMIUIBKGAKUnrC5fv26KouUtyR19uxZiEjlr6RMmUKRoSIisitZo5TsUUoWqYf/nStXDqRJk9pfN5Z8n5d/LcHouE6uXfsb9eq29ys/ycTnzhuNpk1rOm4NTp/QwYNH8U6Lnvj++5/BrBJO363ENz8+u/3vqRVnlAKUf84JuQbPUULevfjnTgEquHtLASq4fNk7CZAACZAACZAACZAACZAACZAACTiNAAUokztCAcokQDYnARIgARKwjQAFKDVqClC2hR4HIgESIAESIAESIAESIAEScBgBClCJR4DyF1qSaeLcuXPxSlKXLl3y143y/dNnvtVVz2wlXv41S9CZ7adM+RLt233od3LJkyfHlq3zUaxYYb91WeEhgdjYexg44DMMHTrJjYQCFKPDbgJ8dvsmbuUZpQBld2TbOx7Pkb287RyNAlRwaVOACi5f9k4CJEACJEACJEACJEACJEACJEACTiNAAcrkjlCAMgmQzUmABEiABGwjQAFKjZoClG2hx4FIgARIgARIgARIgARIgAQcRoACVNIRoPSGXkxMDE6fPo2TJ0+6/zxz5gxOnDih/PetW7coQOmFyXpxCMjl/8aNOmPp0vWq7+XOHYG+/dqjUqUSkCxkd+7cxaFDx1CkyIsIC8tIkjoJ8FK1TlCsFlQCFDd847XyjFKACmoYh7xznqOQb0HQJmDlcyBok0zAHVOASsCbx6mTAAmQAAmQAAmQAAmQAAmQAAmQQAAEKEAFAM2zCQUokwDZnARIgARIwDYCFKDUqClA2RZ6HIgESIAESIAESIAESIAESMBhBChAUYAyEpKuvz8zA5QRaqzrSeDKlWuoWOFt7N//X/eX8+TJjU2b5+Kpp3ISlkkCvFRtEiCbk0CQCVh5RilABXmz2D0JBImAlc+BIE0xQXdLASpBbx8nTwIkQAIkQAIkQAIkQAIkQAIkQAKGCVCAMoxM3YAClEmAbE4CJEACJGAbAQpQatQUoGwLPQ5EAiRAAiRAAiRAAiRAAiTgMAIUoChAGQlJClBGaLGuFgGtC/tNmtTA3Hmj4evnVSSpnwAvVetnxZokEAoCVp5RClCh2EGOSQLmCVj5HDA/m8TXAwWoxLenXBEJkAAJkAAJkAAJkAAJkAAJkAAJxEeAApTJ+KAAZRIgm5MACZAACdhGgAKUGjUFKNtCjwORAAmQAAmQAAmQAAmQAAk4jAAFKApQRkKSApQRWqyrRUDrwv6QIT3Qt197ArOAAC9VWwCRXZBAEAlYeUYpQAVxo9g1CQSRgJXPgSBOM8F2TQEqwW4dJ04CJEACJEACJEACJEACJEACJEACARGgABUQtkeNKECZBMjmJEACJEACthGgAKVGTQHKttDjQCRAAiRAAiRAAiRAAiRAAg4jQAGKApSRkKQAZYQW62oR4IX94MYFL1UHly97JwGzBKw8o3yemt0NtieB0BCw8jkQmhU4e1QKUM7eH86OBEiABEiABEiABEiABEiABEiABKwmQAHKJFEKUCYBsjkJkAAJkIBtBChAqVFTgLIt9DgQCZAACZAACZAACZAACZCAwwhQgKIAZSQkKUAZocW6WgR4YT+4ccFL1cHly95JwCwBK88on6dmd4PtSSA0BKx8DoRmBc4elQKUs/eHsyMBEiABEiABEiABEiABEiABEiABqwlQgDJJlAKUSYBsTgIkQAIkYBsBClBq1BSgbAs9DkQCJEACJEACJEACJEACJOAwAhSgKEAZCcmEIkDdvRuLjh0GYNq0harlZcyYHouXTEC5cm8ZWbaqrvS9deseLPhyJbZu3Yvjx0+7v582bRrkzfskGjepgcaNqyNXrhwBjzNhwhx07jRI1X7c+AHo2DHKcJ+xsfcQ1bw7Fi5c7W5btGghrN8wCxkyPGG4PyMNtC7o62lfsmRRrFo9HenSpdFTXVXn3r172L//v8oerV27DTExJ3D//n2lTooUyZEnT27UrFkOLVs1QL58T8HXz8kMD+zV4Pbtf7Bt2z58vXwDtm//DidPnsWNGzdVtXLkyIYiRV5CteplUKtWBWTOnNHwsD/88AtKlmiEmzdv6WqbJs3j2L5jIV599fl461t1QfvTT6eib5/h7rFy547Anr1LIWvXW1q8/T7mzFnurj7sk17o3bsNHjx4gJ07v8cH/UZiz57/KPsse/zKK8+jQ8fmqF27AuRcGi2hjiEZ//ff/8D8eSuwZs1WHDx4BPLscZWsWcPw4ov5UalySTRoUNXUs8YoGz31g7HnK1Z+jurVy7qHv3TpKmbN+grz5n6t4iP7/fzzz6JR4+po1qxWQGdKzxqN1AnWGfUnQMn5OHLkT8ycsRhLl67HsWPH3dPOlCmD8uxp1boBqlYtjccfT21kSbrrnjhxBosXr8FXS9bhl19+Vz0D5RlQosRreKdlfZQu/YZydp1c7D6XVpwjLZ7yHpJ348wZS/Dddwdw5co1pdpjjz2G557Lh6bNaqF581ruZ7TWu8D1DNa7X95nwPsdL2z37TuA8eNmYcuWPbhw4bLqnVG69Ot4973GKFr0JSRLlkzvsLrrnTt3EatXb8HqVVuwf//POHPmgvtzg+dnh5Ili6BO3Uqm49Wq96vuBSaxihSgktiGc7kkQAIkQAIkQAIkQAIkQAIkQAJJngAFKJMhQAHKJEA2JwESIAESsI0ABSg1agpQtoUeByIBEiABEiABEiABEiABEnAYAQpQFKCMhGRCEKBEEujSeRCmTPlStTSRn1avmYE333zFyJLddW/duo0JE+Zi4IDPIP+up7z++suYPuMTFCyYV091VZ1Dh46ieLGGuHz5qvvrFSuWwLLlkw1fVBcBqNhb9XH27AV3X4HKVEYXYqcAJReoFy9ei65dPlZdno5vzvnzP4MJEwdBLldbJULJmodET1Ri0CVe6eVWv34VjBr9AXLmDNfbBMGSK6y6oG3FJX4tAap791bo13cERo2a7pPVW2+9ijVrZyJ9+nS6eIY6hkRYEbGyzXv9VLKKv8mbedb46zuQ7wdjz10ClMgb/fqOxPjxs3VNTaTR6CE9dMeArk4NVgrWGY1PgBLhUt6Fy5dv9DtbOR+Tp0SjQYMqlsklBw8eRetWfbB373/8ji8VRMAaOKgrOnZsbvgdp2sAE5VCdS6tOEeey5bPLuPHz8GH/UephEpfaDp1ehtDh72PBw+A6tVaY/v2fe6qVgpQ0q/Eiqeg52tOzzyTG1M/H2rJO1v2VQSwbl2jdcepa15m49Wq96uJsE7UTSlAJert5eJIgARIgARIgARIgARIgARIgARIIA4BClAmg4IClEmAbE4CJEACJGAbAQpQatQUoGwLPQ5EAiRAAiRAAiRAAiRAAiTgMAIUoChAGQlJpwtQwZKfREaqW6c9Dh8+ZgSXUlcyKojQIpe6jWQt0MrapDdzj/ckvbNJhYVlxM5di1CggHExyygAuwQokbuaN+uOzZt3G52iUr9bt5aKJGEmC4pcppZsPc2adsP16/8LaB7SKEuWTFi77gsULvyCrj6CJVdYdUHbikv8cQSoYT3x/x57DH16fxovIyOiX6hjSJ5fQ4dMxKBB43Ttu1alESP7QsQwq2S+QCcSjD0XAerll59DndptlQxvRopktREB9sknI400s6xusM6oLwFKMmA1bNBJd1Y2/r6MAAAgAElEQVQ410Lbtm2CseMGmMrEJHE8/NOp+PDD0QHxk+eeZGp86qmcAbW3ulEoz6UV58jFI9Dnm+zHnLmj0K7th5YLUHKm58xZhq5dBhuWhc0+60QGG/DRZxg5cpqpkKlUqQQWLBxnOJumVe9XU5NPxI0pQCXizeXSSIAESIAESIAESIAESIAESIAESECDAAUok2FBAcokQDYnARIgARKwjQAFKDVqClC2hR4HIgESIAESIAESIAESIAEScBgBClAUoIyEpJMFKLmkrJUNxqhM4s1DLtpXqfwOLl68ookqbdo0CAvLoHxPLhjLPLTK0KHvo2ev9wxJUCtXbkKtmm1U3Q0Y0BkDBnbRvW1yybdO7XbYsGGHu02jRtUwZ+5oJE+eTHc/gVa8evU6Pv1kCi5fvqZ0IdlbvvpqHe7cuevu8tVXn8crrzyvGiJvvqfQqVMUUqdO5Xfov/46hWpVW+HXX49o1k2RIjnCw7Mq35N5yBy0SqtWDSDCTKAS1NKl6xXpwFfWp6xZw9zrkcvPV648ZKJVRNjYvGU+smXL7Hf9f/55Ep+NmYlbt/7B3bt3sXr1FlW8ikhQvnwxdz+PP54KXbu19CsYWHVB24pL/N4C1Asv/J+y356shW/KlClw5swF5euRkdmxY+ciPP10Lr8MnRBDksmq5/vD/D5nRI4U8UWriHC5aPF41K1bye+ag1khGHs+e85IzJm9LGDJsVq1MgqbQM+3GV7BOqNaAtSLL+aHSLu+3kX+1iFiSY8erf1V0/y+LwnZs3KOHNmUd8/t2//4zNSXL99TSua2vHmfDGgeVjYK5bm04hwJC8kGFp846Poc42tPZD/++ecOjh8/7UZrRQaoqLfr4N3WfQ3LTzIJedatW/+F6t2md98lTjt2GIBp0xb6fI7myJFVGUNKfJ/t5PtdurTA6DH9DYmnVr1f9a45qdWjAJXUdpzrJQESIAESIAESIAESIAESIAESSOoEKECZjAAKUCYBsjkJkAAJkIBtBChAqVFTgLIt9DgQCZAACZAACZAACZAACZCAwwhQgKIAZSQknSpABUt+EimiQvkoHDnypwqTCDX9+3fEe20aI3v2LO7vSQagQ4eOKcLP3LnL46CdNHkwJMOG3nLu3EWULtVElXmqaNFCWL9hlu5sA3v2/AelSzV2C0fyMyG5WC5ZC0JRfGUs6d1bLXrpndu1a3+jXt32mlKEsO7Vu42S9cXzZ2EnTpxRhCHJjOUtCQRykVnmKoJDubLNERNzXDX11157UbkYXaTIS3GyqsjY3313AN27ReP773+Os2Qj2Ytcja28VG1VX1Zc4vcWoDxhRUXVxqjR/ZE5c0bly/fu3cP27d8pgpRkXvOXDckJMXT06F8oWaKRSmySjG9jPuuPBg2qxjnvssZ9+w4ol/h/+umgKnaMyHN6z5nResHYc8lcd/nyVfdUChUqqMigJUsWQcaM6SHPX3m+zJu3Qsmk5Z2FLdTPvmCcUT0Z9uRZ37dfe8izSIRSiZ0//zyFSRPnaj4DRToS+TJXrhyGtl34jxgxTTMrm6/noMioS5asw8ABn6nkGhnYCXEc6nNpxTmS90yb9/ph1qylcfazY8cofNC/g+pzjEhQy5dvRN8+w+PsiWcHZgWoVKlS4t69+4iNfSiNy+cqmU/bdk0VOVf+W+Yi78bowRPwzTe74sy/YsUSWLZ8smGpcdGiNWjSuIvyzPAsvj4zSB15T4i83aP7kDjPFnn+iGwrmdf0Fqver3rHS2r1KEAltR3nekmABEiABEiABEiABEiABEiABJI6AQpQJiOAApRJgGxOAiRAAiRgGwEKUGrUFKBsCz0ORAIkQAIkQAIkQAIkQAIk4DACFKAoQBkJSScKUHK5Vy67Dxo0TrUUuby9YuXnkEvygRTpt1nTbliyZK2qeeHCL2DxkgnxZs+RS7WrVm1Gk8ZdcfPmLXd7yUa1ddsC5WK33tL/g1EYOnSSu3ry5MmxZet8FCtWWFcXgwaOVbHJn/8ZbN32perCs66OLKpkpQAlnAd8NAbR0RPj7P1XSycpF/7jK3KxWuQpEaJcJdCsEt6cpb93322ECRMHxRGfvOckQsKI4Z+jX7+Rqm9VqVIKsg49WbBcDa28VG1VX1Zc4vclQOll7CsOnBJD3ozkQr2IjiLOxVd8yVtfr5iKGjXKWXRqjXcTzD0XMezzaUPRsGFVnxn1JGOLZGPbufN71eRbtKiLGTM/9SvFGV+x/hZWnSsZMT4BKk+e3IocIhmhfJXdu39UsudJpj7PEkj8COvy5ZqrsvvJ83TU6A8UETFZMt8ZB0Vse+/dfli2bINqHoEKqfp3I/6aoT6XVpwjYVq/XgeV7CPPF/kcU67cWz4B+NoTVwOzApTnwPKskndlzpzhmvOR5/Ts2cvQulUfVbYoeRZs37EQkkVSb5FnZqWKLbBv30+q977ezHnCRXhu3bpXNeTkKdFo06ax3mnAyueA7kGTUEUKUElos7lUEiABEiABEiABEiABEiABEiABEgDk573a/7PXIXQcPTlhRAHKIZHCaZAACZAACfglQAFKjYgClN+QYQUSIAESIAESIAESIAESIIFESoACFAUoI6HtNAHKl/wkF79XrZ6GAgXyGlmequ769TtQtUpL1aXhfPmewsZv5igZhfSUpUvXK5fw79+/767eoUNzSGYfvf8/xjuDk3TUqdPbGDvuI79TuHjxCkqVbISDB4+66w4Y0FnJmhKqYqUA9csvv6NE8Yaqy/t6xRHX+iUDk1yG9hQAjGaV0MrUZTR7idalbInjb3cvMSSrWXmp2qq+rLjEryVABZqpxjP2nRBDsbH30LhRZ8jzwlWaNKmBufNG63pOaK2hVasGmDZ9WKiOOYK15yLU6BUVfvjhFyWrlqeEWrBgXmzbvhAio4aqWHWuZP6+BCgj7yrJhNe50yAVDr3vGFejW7duo07tdtiwYYeqn08+7Y2ePd/VFcdaMl8gmXWs2lcnnEuz50jrvZIyZQqsXfcFypR5wy+q+LLjWSVAlS37piL6ZsjwRLzzkf1o17Y/ZsxYrKpnVDzS+mxnVLTT+lxm9Jlr5XPA70YmwQoUoJLgpnPJJEACJEACJEACJEACJEACJEACSZoABSiT208ByiRANicBEiABErCNAAUoNWoKULaFHgciARIgARIgARIgARIgARJwGAEKUBSgjISkkwQoX1lz5OL3mrUzIXJEoEUu2kY1746FC1e7uwgkM5DWhd3IyOzYsXMRnn46l67paV0s15vFyfuibyDZEnRN0kAlKwUoraxLkyYPRtu2TQzMCHFkDbkgLpm63njjZV39bNr0LSpWeFsly4nk1rFjlK72rkpdOn+M8eNnu9vkzh2BPXuXIkeObLr7sfJStVV9mb3EL4vXEqCMyoRaEJ0QQ1qcjQhQt2//g0YNO0MymongU7BgPlSuUkrJ7pI8ue+sO7qDKoCKwdrzRo2qYc7c0brWJVwkw9vatdvcKwgPz4pd3y5Bnjz6nr8BLN1vE6vOlQzkS4CaM3cUmjWr5XcuUiEm5gSKvVUfkjXLVerWrYQFC8fp4ixttISQatXKKLLa44+n1jUPqaQlrYVK2nXCuTR7jrTeTUZln19/PYLSpRpDhGrPYoUAZcW7tl+/9oge0kN3jHm/ZwOR7LTk8qio2pg1W53FMb5JWfkc0L34JFSRAlQS2mwulQRIgARIgARIgARIgARIgARIgASYAcp8DFCAMs+QPZAACZAACdhDgAKUmjMFKHvijqOQAAmQAAmQAAmQAAmQAAk4jwAFKApQRqLSKQJUtmyZMWL45+jXT33Z1Ar5SXhoXQg3mhXIxVXrArJkdmnatKZu9N4ZOuTnOiJ5VapUwmcfDx48ULJ6TJw4110n0DXonqiOilYJUFeuXFOko/37/+seVa8Y5j3NQ4eOonixhrh8+ar7W0YuVUv7RQtX4/DhGEhGqTt37uKbTXMMZyDzvuweiKxh5aVqq/oye4lfNkVLgDJ6jrz33SkxpJVpxmgmMx1Hz9Yqwdrzr1dMRY0a5XSvpf8HozB06CR3fSdIoFadK1mU1vNUMhSK5CWyrZ6iNZ+SJYti1erpSJcujZ4u4M1ZzztKq2Mtaa1w4RewYeNsZMqUQddcrKrkhHNp9hxZIftofZYQxlYIUEbjTOuzmRHxSPZUPpOtW7sNBw8ewc8/H0bRooWweMkEpE6dSnfoaJ0Zo9Kglc8B3RNPQhUpQCWhzeZSSYAESIAESIAESIAESIAESIAESIAClPkYoABlniF7IAESIAESsIcABSg1ZwpQ1sdd27ZtsWDBAks7zpIlCzJlyoTXX38dxYsXR4kSJRAeHg5f8Wzp4Do7u3HjBho0aIBdu3bpbOG7mvx2cVlfWFiYsuZy5crhrbfeQvr06U33nVQ70NqfNGnSYN26dShUqJDjsfz000+oXLkybt68aWqucpbSpUuHl19+GcWKFVPOU968eZEsWWh+M7SpxbCxYwnIuWrUqJFqfo0bN8aUKVMcO+ekOLFhw4bhk08+ibP0Pn36oG/fvpYiOXv2LMqWLYuTJ0+6+82ZMyc2b96svO9Y7Cfw2WefYcCAAaqBBw0ahK5duwZ9Mgn9nRx0QDYPQAGKApSRkHOCAPXt7q8wf/4K9On9qWrqzz2XD6vXzIBc/jZb1q3bjqpVWqq6GTmqH7p3b2W463PnLuKtN+sjJua4u22rVg0wbfow3X398ccJlCjeEKdOnXO38ZcJRavNlwvGQtqFslglQB04cEhh8vffNwLm6mp448ZN1KrZBps373b3VbbsmxDZIm1afQKAFUy9L7sHImtYeanaqr7MXuIXtt4ClGSV2bZ9AV577cWA0TsphrQyUaVPnw6jRn+AevUqI0OGJwJeZygaBmPPw8IyYueuRYbEQivOlNX8rDpXMi+t52mVKqXw1dJJhoQO7/NlREzRen7myZMb3+5eguzZsxjGN3r0DLzfY6i73RNPpFWyJr70UgHDfZltEOpzaeYcybtRPsfs2rXfjcHIvnqyW7lyk/KO9CxWCFCdOr2NseM+0r1NWvFuRIDSPZCfilZIg1Y+B6xaV2LqhwJUYtpNroUESIAESIAESIAESIAESIAESIAE/BP4f066PKoxXe3/E+1/XbbVoABlG2oORAIkQAIkYJIABSg1QApQJgNKo3kwBCitWT777LMYNWqUInA44bOslQKUr1157bXXlMvqr776qiPWbH30BK/HhH7Z2ioBSotwhgwZ0KlTJ8jZfeKJhHWxSk/E3Lp1C1OnTlVEt1KlSulpwjoeBALhRwHK+SF0/vx5VK1aFb///nucycr7dc2aNciWLZtlC6EAZRlKyzqySoC6d+8eli9fjv/9739o0aKFrvkl9HeyrkUmoEoUoChAGQnXUAtQktGidu2KkIxI3qVatTJYtHg8RIwwW7wvHUt/knGpcuWShru24qKsZC2Iat4dCxeudo8vLORS+NNP59Kck9Rt0riL7vqGFxZgA6sEqFWrNqNmjfdUswhUUpNOvAWA3LkjsGfvUuTIYd3nIW9kd+/G4s8/T2L37h+x4MuVSmaK+/fvu6tRgHpEzHt/JP737F2GnDkDF+mdFEO//PK7IvRdvXpd82SJ2FmzZjk0aFgNr7zynCG5JcCjaqqZGXHDNbD3ngci1SxbtgH16rY3daZMgdBobKX4oPU8NSrYaj3/jIgyWnMwI5BqncsVKz9H9eplrd4Kv/2F+lyaOUda2ZKMCkcuQFp9WSFAGX1na0lddglQcm4la9TmTd9izpzl+O23GFX8GDkz0tDK54DfQE6CFShAJcFN55JJgARIgARIgARIgARIgARIgASSNAEKUCa3nwKUSYBsTgIkQAIkYBsBClBq1BSgrA89uwQo18ybNm2KkSNHQrL5hLLYIUC51te6dWsMHjw45GsOJW+jYyf0y9bBFKBcLEV+kgvxtWvXThQZoR48eICdO3eic+fO+OOPP7Bw4UIlixaLPgJm+FGA0sc4lLU2bdqEevXqQfZZq8ycORN169a1bIoUoCxDaVlHVghQhw8fRrt27fDjjz/CSPaohP5OtmwTHNIRBSgKUEZCMdQClL+5Tpo8GG3bNvFXze/3vS/eS4OsWcMClg7Onr0AkV1cJRC5Zv36HUo2B89399x5o9G0ac0467l9+x/l0v/atdvc3+vQoTnGjR8Q8l+kYZUApSWpZcqUAenSBfZzgcuXr0EymbhKIPKRVmCJKHzp0lUcPHgUp06dxXf7DiiXqH/++TAuXLgcbywGMgcrL1Vb1ZeZS/wuQMEQ1JwUQ3KuR4yYFiezna8AkYx3TZrUQK3aFfDss0877u/vwdhzo4KBsPOWaQI5U35fGAYrWHWuZFirnqdmMkD98MMvKFmiEW7evOUmkSJFcoSHZzVI5mF1eX95PxuNyjYBDazRKNTn0sw5+v77n1GqZGPcunXbvbJAOV68eAWlSjZS3mOuYrQvrTgxKrZZeXa0YkRiT7J2yvv5xIkz+PGHXyDzPnr0L9XnA622Rp9PwV6LVWcgofZDASqh7hznTQIkQAIkQAIkQAIkQAIkQAIkQAKBEaAAFRg3dysKUCYBsjkJkAAJkIBtBChAqVFTgLI+9OwWoGQFknFAJKgUKVJYvyCdPdopQMmUypUrhy+++ALp06fXOcOkXS2hX7a2Q4ByRYhTpEIzEXv69Gn06tULq1atcndDAUo/UbP8KEDpZx2KmrGxsXjvvfewdOlSn8OXLVsW8+fPx+OPP27JFClAWYLR0k7MCFB///03Pv74Y3z++efuOVGAsnR7bO2MAhQFKCMB53QBKkuWTNi6bQFEDjBTtAQoM/15tw1EgNK6gFylSil8tXRSHDHLO2uF/Bxow8bZKFfuLSuXEVBfVl3Y15JXApqQj0ZmRAm5OP351AWYN+9r/PXXqYCnFcgcrLxUbVVfZi7xu+DZJUAFvFkaDY3un0iS/fqOwKhR0w1NQ7LeSRaUTp1boECBZ0IuOcrkg7HnRgUDmQcFKH2hZLUApW9U/bWMyjb6e/ZfM5Tn0sw5sjKTlta7wOieOFGAEkF5374DGD9uFlav3upXcoovWow+n6x6v/qP4KRZgwJU0tx3rpoESIAESIAESIAESIAESIAESCDpEqAAZXLvKUCZBMjmJEACJEACthGgAKVGTQHK+tDTEqBy586NMmXKBDTYL7/Ib1s8iqtXr8bbPjo6Gp06dQpoDCsa+RKgChUqBPnHSPnnn3+wf/9+nDp1CjdvPvot1N59SNaFYcOGOeKCi5H1haJuYhSg5HletWpVZMmSRRfSCxcuQESq8+fP4+7du/G2qVmzJiZMmJBgBTuti/0UoHSFiVLJLD8KUPpZh6Lmb7/9hooVK+LKlSvu4eU9ffz4cfd/p0yZEmvWrEGRIkUsmSIFKEswWtqJGQFK64xTgLJ0e2ztjAIUBSgjAeckAapw4RcU0Wn27GWqJVSrVgaLFo+HSAGBFK1LqYH0E18bo2KEq69BA8di0KBx7q4zZkyPHTsX4fnnn1UNN2HCHHTuNMj9taJFC2H9hlnIkOEJq5diuD+rBKhgS2qyMKPZKS5fvoo+vYdj+vRFhrlIvObIkQ0xMY8+jwUSJ1ZeqraqLzOX+F0ggyFAOTGGHmbh/R493x8GyeBitLz22ouQzHCSFSqUJRh7blQwkPVTgNIXBWYEKC3RRt+o+muJ4Ddr9kj9DSyuGapzaeYcUYCKPwj+85+DaNWyN3766aDhaMmVKweuXfsb16//z93W6PPJqver4cknkQYUoJLIRnOZJEACJEACJEACJEACJEACJEACJPAvAQpQJkOBApRJgGxOAiRAAiRgGwEKUGrUFKCsDz0tAapx48aYMmWKqcFE2pCMRyNGjNCUNzJnzqxc1i5QoICpcQJt7EuAMnIh2Hts+Z/sBw8eRMeOHfHjjz/GmZpcUF+xYgXefPPNQKedZNolRgEqTZo0kEvoRgU72XQ5TxI7n3zyCS5evKgZB07IrBZogJoVeAIdN7G0M8uPApSzI0Gy9vTs2dM9yUyZMuGjjz5SvibZoVzl3XffVd65vj47GlklBSgjtOypSwHKHs4JYRQKUBSgjMSpUwSo4sVfUyQnyQBcpfI7cUSBSZMHo23bJkaW5q4bG3sPjRt1xtKl6wNqr6dRWFhG7Ny1CAUK5NVT3V1HK4PCuPED0LFjlLuOXMqtVLEF9u37yf017zqGBrW4slUCVP8PRmHo0EkWz+5Rd0azZh06dBTVq72rEpjim1zatGkUca12nYqoXr2MIqyMHDkdffsMdzejAPWIYDAEKKfFkHe8nDt3UckiNn3aIvz2W4zuWBcxUoTHIkVe0t3G6opmxA3XXMxIOa4+KEDp21kzrHft2o8ypZuq/h6pb1T9tTp1ehtjx32kv0EQa9p5Ls2cIy0BSjJG1qlT0TCdxJQBSn7OLuJ861Z9cP/+fV0ssmYNQ4kSRVCzVnmUL18M8v6uXq01tm/f525PAUoXStsqUYCyDTUHIgESIAESIAESIAESIAESIAESIAFHEKAAZXIbKECZBMjmJEACJEACthGgAKVGTQHK+tALlgDlmmlMTAzq1auHY8eOxZl8nz590LdvX+sXpaPHYAhQrmFv3bqFXr16Yc6cOXFmUrduXchl9uTJk+uYZdKtQgFKe+8lw9iHH36I6dOna1YYM2YMWrZsmeACx6zAk+AWbPGEyc9ioA7q7vr166hdu7aSZdBVXn75ZcyYMQNNmjTB4cOH3V+PiIjA+vXr8eSTT5peAQUo0wgd1QEzQDlqO0xPhgIUBSgjQeQEAap06dex5KuJEIlIyjff7ELlSu+oLrJmyZIJW7ctUDJEBVKCIVsEMg/vNrdu3Uad2u2wYcMO97e8L93u2fMflC7VGHfuPMz46itLlBXzCaQPqwQo74vhgchCgcxfq83Jk2dRoXwUDh+O+zOKxx57DJKtrFKlEij08nNKTEr2iNSpU8Xpyoo1WZlVwqq+vEWj3LkjsGfvUiXjld4SjDNpBW+98zdb7/btfyCiydKv1mHVqi04ffpcvF3mz/8MNn4zBzlzhpsdOqD2ZsQN14BmpBxXHxSg9G2fGdZaYu6wT3qhd+82+gZPwLWCfS7NnCMtMS3Qfbl48QpKlWyEgwePunfLaF9acWI0y6IV76SVKzcpn6O05CcRm8qVewvlKxRD3rxP4oUX/g/ZsmVGsmTJVFGqNQ8KUM46yBSgnLUfnA0JkAAJkAAJkAAJkAAJkAAJkAAJBJsABSiThClAmQTI5iRAAiRAArYRoAClRk0ByvrQC7YAJTP+4YcflAvc165dUy0gf/78WLt2LSQblN0lmAKUrEUurTds2BC7d+9WLS1DhgzKBfWCBQvaveQENR4FKN/bJb8BdezYsRgwYECcSuHh4UqWqTx58iSo/abAY267yM8cPye33rNnD6pVq6b6Dd1t2rTB8OHDFdF26tSpqulLBqj33nvP9JIoQJlG6KgOKEA5ajtMT4YCFAUoI0EUagEqMjI79uxdprrUL59lu3eLxtixs1RLkd/Sv3TZZKRLl8bIEpW63sLGE0+kxY6di/DSS6HJNuy5gPnzV6B5s+7uL6VMmUKRvd5442XNuTdqVA1z5o5G8uTqC7yGoVjUwCoBypuDTG/N2pmoXLmkRTPV143E34CPxiA6eqKqgQhZU6ZGo2HDakiRQt8vK/GOu0CkLisuiLsWotVXlSqlIFlEtAQuX8SskJes6MN7fk6JIX2Rpq4l4sW2bfswe9ZXWLZsA+7efZTF1VUzlJnfzIgbrvmbkXJcfVCA0hddZljHxJxAsbfq4+zZC+7BWrVqgGnTh+kbPBHVsvpcmjlHkpWweLGGuHz5qul90drjhChAXbp0VTNraKFCBTFr9ghFeNKT/frKlWuoWOFt7N//XzdbClDOOsgUoJy1H5wNCZAACZAACZAACZAACZAACZAACQSbAAUok4QpQJkEyOYkQAIkQAK2EaAApUad0ASou/ceXmpIkUzfBRrbAstjIDsEKLlkNGTIEMjFbM/y+OOPKwLUK6+8YvvSgy1AyYJWrVqF5s2bQ9bvWaZNm4YGDRrYvuaENCAFqPh36+7du3j//fcxa5b64qi0ateuHYYNG6brIoBTYoICj7mdID9z/JzaWt4dPXv2hLwzPMuCBQtQpUoVbNu2DbVq1VK9YwoXLozly5cjffr0ppZFAcoUPsc1pgDluC0xNSEKUBSgjARQqAUoX5ljfGXgGTGyL3r0aG1kiUpdLTFi7rzRaNq0puG+rG7wxx8nUKJ4Q5w69SgDzIABnTFgYBdoXcr9esVU1KhRzuppBNyfVQKUVnaLfv3aI3pIj4DnFkjDc+cuonQpyaL5KPuTSGnfbJqL4sVf092lfE4Tse3LL1e62zhRgDJ6yfvGjZuoVbMNNm9+9ItcnJIByikxpDtIfFS8fv1/aN/uQ1XsSNW6dSthwcJxIZEfzYgbrmWakXJcfVCA0hddZlhrvXck692GjbORKVMGfRNIhLWsOJdmzpFW1iajz2/Xtmza9K0i/Hj+LDohClDr1+9A1SotVet47bUXsXbdF8ic+WFW0f/P3p3A3VTu/R//PVEnKqEMhSjVQ6OhKCVkniozhciUDHFkipJKVJwGlKHBWOaEHGOiDieFOmWoECGnjKmDf9H5v36rZ+/22vfae037Xnvd7s/1ej2v87zc61rXtd7rWmvv+5zre/+cNP3OeestjU3fw9zapjKs7GTO2e0YAlDZ7Y5zvQgggAACCCCAAAIIIIAAAtldgACUzxVAAMonIN0RQAABBAITIABlpg57AGrpzg2yYtdn8um/t8uOI/vll19PGBdw/jm5pGS+S+SmwldKjRJlpPYV5QNbQ3YDBRGA0jlYVbHQf58xY4bUrVvXbpop/3kQAajvv/9eatWqJXv27DHNP1K9I9EHaXwAACAASURBVOUXdQadkACU/c1MVGXs0ksvNaqMFS9e3P4kITmCAI+/G4GfP7+w9t69e7fUqVNH9LMk0goVKiTLli2TEiVKyKFDh4wg1LZt26I/1++Nc+bMkRo1/G2cJgAV1lXhbV4EoLy5hbUXASgCUG7WZlgDUHoNCxaskMaNusrvv/8evaS8efPIyvenS9my7qrlbtjwpVS5o6UcP/7H79/avFZS0oBMjeqt5fDhn0SDHzfcUEoq3lJG2rZt7CmYoBuQe/YYKmPHTo3OrWLFMrJk6ST54ouv5M5q90UrPZYqVVJWffCWFCp0sZvbnKnHpioApQEwrTqye/e+DA4XXniBq2s4ceKkNG3ykFHN4dJLC0n58tfJVVeVkJ4Pt5Ncuc5Neq5PPvmXVK3SSvQckeYleGIVIghjAOr2228yKm1pVTQnzapySFgCUGFZQ1qpZe3ajbJu7Ub5xz82GM/v0mVT5IorijkhNo6xCka63ZDveDAHB/oJbkRO7yeUEzkHASgHN0tE/FjrZ1KHB/rLpElzo4PFVyZ0Nos/jhozZooMHPC88bmlQSr9z4d7tXf1PLgZL9GxYXgu/TxHVvdFvxNpNcvrrrvaFVF8dULtnBUDUMOfeUUGDRplunYv4Xar8Kzb9y0BKFdL0PXBBKBck9EBAQQQQAABBBBAAAEEEEAAgSwtQADK5+0jAOUTkO4IIIAAAoEJEIAyU4c1APXqxsUyftPf5btjPzpaG5flKShdytaVruXqOTo+Mw8KKgClG7irV69u2sit16WVobp3756Zl2h57iACUMePH5eWLVvK6tWrTXNo1aqVjBs3LvBrzkoDEoBydrdWrVoljRs3Nm0c1Z5aba1z587OThKCowjw+LsJ+PnzC2vvuXPnygMPPGCa3l133SVvvvmm5Mz5R2XJJ598UkaNMm8KatKkiUyYMCF6jJfrIwDlRS28fQhAhffeeJkZASgCUG7WTZgDUL/9dkq6dH7UtAlbr61mzdtl7rxX5fzzczu+VKuNqV6q+uiA8RuY9d+6dWsjL48e4rnCanw1hkhQZtHClTJ06MvR64xUhnJ84QEcmKoAlNXmbp3+lKmjpHXre1xdybx5S6VZ026mqhC1a98h89551TYAFR+w0IHbtm0kkyaP9D2HdAeg9ALigxGFCxeQj/4x23EYQcMMGtiLbWEJQIVlDVlVnHvr7ZeM0KXT9vPP/zEqm+jG/EhzuyHf6VhOjvMT3Iic308oJ3IOAlBO7pa/AJSOoAFkrfQW25o1qyfTpr8gZ5/9x++ZTtqePful+p33yfbtu6OHew3tOBkv2TFheC79PkdWFY8GD+4mQ5/s7fj7h1W4Ut2yYgAq/p2i1/HuggnSsGF1x8vl1KnT0vXBwfL667NMfdy+bwlAOSb3dCABKE9sdEIAAQQQQAABBBBAAAEEEEAgywoQgPJ56whA+QSkOwIIIIBAYAIEoMzUYQtArf/+axnwwZvy2Q87Pa2JMoWukBFV20uFS939NUdPgyXoFFQAymoztU5p6NCh0qtXr1RekqNzBRGA0olY+VapUsWofJU7t/NNfXou3fCzY8cOmTVrlqxcuVK2bNkiGrKKtLx588qNN94oTZs2lQYNGkj+/PkdWbg56OTJk/LPf/5TdDO1zuHAgQNy9OhR0ykuvvhiozqJBt50I/6VV14pOXLkcDOM+A1AnThxQvr16ydTpkzJMK4GCp577jk5++yzXc3JzcGfffaZUdks9v7o/Va3MmXKuDlV0mP1Ou+77z7jXsQ2tZ8+fbrkypXL01iZvdasfJxM1EvFuH379sm8efNk+fLl8vnnn5vWq96Ta665Ru655x4jSFakSBEn03B1jFpqFbh3331X5s+fL9u3bzfNwctzm2o/q3CE36Dm4cOHZdGiRUY1sg0bNoh+BkSaPnuRd4S+r/SZ8Po8Wn22xH+unD59Wj799FOZNGmSrFmzRvbu3Rvoe9PVgvm/gxM92xMnTpTmzZtHT7l+/XqpX7++/Prrr9F/i60S5WVs7ZPqAJTeg02bNsns2bONCla7du2KBjf1Obz11lulU6dORuWq2LUQ/xl6++23G5+B553nrIpB/PXrO1nH17X58ccfG2shUnnkrLPOkqJFi4qOoZ9d+p/nnpu8ikQiX6vPsNh1qb6jR4+WmTNnGp+j2vQ7rlb8at26tZQtWzbD56ZV0DHRd6hE37ns1kOi8zn5TI58bkydOlUWLFiQ4R5fccUV0qxZM+P/vLxrnTzrv/32m6xYsUL0OdH3Tuz3k8svv1xq164t7du3Fw0QJfsdSz8r9H2h76/9+/dH2fQeVatWTdq1ayc33XST6+82dv5Of04AigCU07USebfof36//x9uunk+1u3m31279kqN6m1k587vTGM+P3Kg9OnT0dU8pk2bL23b9DH10eo3898dL/nz53V0rvXrP5c6tdvJ0aPHosfr58Pfl7xpBLO8tp9++tk478cffxY9xbPPDZDF762S1as/Nv7NTwUOr/Ny0i9VASgd68MPP5GaNdrIr7/+Fh36iisuM3y1gpOTphWkatVsK998s8t0+CuvPiUPPniv7SmsKkG4rQCVaA5hCED5qfyxbdsOqX5na9F7HtvCEoAKyxrSSjOVb28hhw//+d+DVK58syxYOFGcVjP78suv5Y7KLUzvmh497peXXn7cdg1nxgFu391WcyAAZX9nUvU+9Wt96NBRqVe3vWhFvEjT78YagNIgX6LvybFXqCHm7t2GyMSJM0wX3qDBnTJz1mjbMKq9lrsjwvBc+n2OrL4r6OfKyveniVaOtGuJ7on2y4oBKKvPM7cVoObOXSItmvfI8EejCEDZraZgf04AKlhvRkMAAQQQQAABBBBAAAEEEEAg3QIEoHzeAQJQPgHpjgACCCAQmAABKDN1mAJQM7euka5LxiZdC2ef9Ufo47ffTyc97tU63aRF6TsCW1exAwUVgPryyy+Njae//PKL6TqnTZsmDRs2DPzagwhAnTp1ythoqxuBY5vbYIFuKv7www+lT58+8vXXXzu20lDH8OHD5dJLL3XcJ9GBWsHrmWeeMUI1kc3iTk+qgahnn31WGjVq5HizsJPN1onG1w3QjzzyiLF5Ob716NFDhgwZ4jls4fSagwpA6Xy0Gkx8iDBfvnyydOlSY5O3mxbUWkt1gMfqGrdt22ZUl/vkk08cE9x8880yZswYKVWqlOM+iQ5Uy7Vr10r//v3liy++cHw+J89tqv1SGYD65ptvjGDrwoULHV+zBvUGDhxoVC1zG9pLFoqIrOeePXvKt99+62g+OofHH39cLrjgAkfHZ9ZBVvdY3+UayChevHh02GPHjhnvVg14xTa/VeBSFYByew/UXYM+kc+LVAWg9HrU5I033nD8GaYb3jWU9dhjj7leD8kCUBrC0wDNoUOHEi4fDTG/9tprpuchzAEot+9b/d6nQWQ330/snvV33nlH9Fn/+eefbR9Lfc+qp35Wxja9jq5du8rGjRttz1GuXDkjaKUh76AbASgCUG7WXJgrQEWuwyq4pBUkVr4/XcqWvcbx5erG4bsadjJCNrHtppuul1mzx0iJEkWTnks3Tzds0ClDGMtLVQyrgeI3RhcrdonoJvTjx08YhzutYOQYJEUHpmrDvk4nUdUvtZgz9xW5+eYbks763/8+YGxkjr/H2m/x39+Uiy6yD7rt3LlHbr+tmei5Is3NBnNdJ00aPyQaFopvqQpA6Zpdumyy5Mt3oeu7aFVBRJ8nfQZq1Lgt4fk0CNG0yUOiFV3iW5gCUGFYQ1pRpG2bv8qMGYtMVB06NDcqxeXKlTxAr+8qtV65cm20v/53v+8tfkPq1EnPfy/oN7ihF+I3lKPnyCoVoLw+o6l6n6bCeubM9+TeVg+bKunp7z+j/jZIundvk/S/u9Pn8JlhY00VDPX+ea286PpFZ9EhDM9lKp4jqwqHF1+cT95dMFFuvbVsQqoTJ06KBoZeeOENy2OyYgDKqqqX07Cp/vcQU6fOl04dBxjfPeIbAahUPHWpOwcBqNRZciYEEEAAAQQQQAABBBBAAAEEsoIAASifd4kAlE9AuiOAAAIIBCZAAMpMHZYA1KytH8qDS8ZkWAc5z8ohra+rJnWuKC9lC5WUArn/2LBy4PhPsumHHbJk5waZ9uUqOWURiBpXp7s0L105sLUVGSioANSECROkb9++puvLmTOnUYVBKz8E3YIIQGnlAd1kq1UvYlvbtm2Nyg9O2pEjR4xwi1aO8dK0ksbTTz9tbOJ2W4VJx9OqHbrBd/DgwaLBIj/t7rvvNsIlefLksT2N1wBUsvDTgAEDjGCU10oztpOOOSDIAFSiMMzbb78t9erVczztINdaqgM8sReplXM0rPfyyy87vvb4A3UT/aOPPuo6jBM5j19LDYFosK1mzZqW15Bqv1QEoNRdzdXea9MKLRpQ0WCB05YoFNGtWzcj4KDvP7dNq1NplSG3AUK34yQ7XsOrI0aMMB2iVYn0s1Q/O2Ob1eerVqfRQIiT963VPFIRgNJqS/rO1eCs26bhYTXo3bu36Lss0txWgNLPsLfeess4j9fPMH0eNYykIW4nfw1d55ooAFW5cmUj3PXTTz8lJbEKsIUxALV48WLR0JCGi936XnjhhUaVxqpVqzpaHome9S5duhgBSn1numlaZUvXhoawdIOcVunr2LGjq+vQa9DnrHz58m6G9n0sASgCUG4WUVYIQOnG1Nb39ZbZsxebLk0rLs2d96qcf77zqrlWFZz0pGefnVO6d28rvXo/IBq2iW0aQnpl7FR5+ukxGTbJ6qbjVR+8Lddee5UbdstjrSq+xB746rinpUuXVr7HSfUJUrVhPzKvRNWT9Odt2jSS/gMelNKlS5o+c//zn+NG2KTPX4fJsWPmP6jitkJXok3yefKcL3oPmjevZ/l78w8/HJRRI1+Tl15603Iztc5fv6O9v2q6aOUxp03n06plT9EqFbGtefP6Mvix7tFQl4ahzj33L7an/fHHQ1L9zvtk8+ZvMhyrFbL6PNJJSpQoYlzjL78cl02bNsvwZ14RDU5FWsmSl8n+/Qei4bwwBaB0juleQzoHq2pm+u9qp9Xd6tWrmuF+nTz5/2Tx4g+kf78RsmOHuepduqrmRO55KoIbqQjlhDEAlcpnNFXv01RYJ6sWVKbMNTL0yV5Sp04V4/Mz0vR3q48//lx693rKVD0q8vOHH24nf3thsOPfmWxfaC4PSPdzmYrnKNl90e8xgwZ3k0KFLo7K6PFr1qyXvo8Ml88+25JQLCsGoL79do9RKW/fvh9M16Wh5zcnPS/XXJPxD1HoGv3ii6+kf79nZfnyjxJ6uA0x6udlwwYdo1U79cRt2zaSSZNHulqlVufRE7i9P64GzQIHE4DKAjeJKSKAAAIIIIAAAggggAACCCCQQgECUD4xCUD5BKQ7AggggEBgAgSgzNRhCEB9uv8bqTVjcIY10O6GGjLw1ubR0FOiRaJhqOHrZsmkf63IcMiylk/LTZf431zlZoEGEYA6fPiw6Mbt+L+or1VWdPPsRRdd5GbKKTk2iABUopCCbmLWzd12bc+ePdKsWTPZunWr3aG2P/dS+Ug3M2slF6dhLdtJiMgDDzxgVOGI38Af39dLACos4Se9liADUFpFRINOugk9tmkVG60a5qQFvdY2b95shPI0JKhNA0MalohtefPmlfPOO8/0b6+88krSzfJaDUefrRUrMr5fnTjEHuMmsBfbL1WWuplz8uTJctddd2WYeqr9/AagUumuAUUNMjitDGgVitDApgZM/Ly7SpcubVSxKlCggNul4/v4H3/8UerXr2+q+KffB+fMmSM1atTIcP4tW7ZInTp1TKGaZMc7maDfAFQq1oRWSdLzzJs3LzplNwEo/Uzo16+fEapLRdMwnVaVcxKCsvoM0+vRao47dmSsGBE7v6uvvlree+89KViwoGnabgJQBw4ckDZt2sh33/2xuVbnE3nfRk6aO3fuDBWQNLCmn9NOPpO1WpuGNOOrXLqx1gCRBuFvuCF5xQ89Z6Jnfe/evZYVH53M47777pOXXnpJ9B14//33O64OFn+/NDzlppqVk7klO4YAFAEoN2soKwSg9Ho0rFGtais5ePCI6fKeHzlQ+vTp6OaSRasnaKDE6i/+64l0M3fhwn98vh8+/JNouMaqaTWfmbNGS/361VyNn+jgRJvo9fgiRQrJmg9nyuWXF0vJWKk8Sao27MfO6dNPv5B6ddtnuN+RY/R78CWXFBD9T90sfOSIdXBYf/7iS49Jt25tHH0+R86fKCinPz/vvNxyyy1l5IorLjMO10CRbi63mkO1arfIP/6xQX799c8/FPLuggnSsGF1V7dAq3Y888wrSfu4Oa9VVTWnE7rqqhLGhm59hr777nujW9gCUDqndK8hDU8///xEGdD/2YS0GlqLBDiTrWOtTrdk6SS5+urLnd6mlB+XiuBGKkI5YQxAKXaqntFUvU9TYa3XpdXI9FmPDUDGL64CBfIbYT79DNP5J2pNm9aVia8NlwsvTF8l5XQ/l6l4jtRXQ54N6newDLJGPqfy578w4T3Jnz+v8ZmlHpHmNmCzYcOXUuWOltEgrJ7HzeeQHu83NGR3Py+9tJAROI6suX/9a5ts3Phlhu9/GnDWUJ9+lkea2881v9cSGZcAlPUbhABUyj/WOSECCCCAAAIIIIAAAggggAACoRYgAOXz9hCA8glIdwQQQACBwAQIQJmpwxCAqvH2INn47+2mib1Qo5Pcf33GTcnJFsrkL1ZI7xUTTYeUK3ylrGg1LLD1pQNldgAqWSila9euRoUHJ5uJU42S2QEo/R9qtSLBq6++apq6bjjWjbZlypRJekm60ffee++VDRs2WB6nFRP055UqVTIqGqnz2rVrjWoGH3zwgWUfDTM9/PDDjr1nzpwpnTt3Tji+htq0ykj+/PmNY9RUgz8aGtDNwL///nuGvuecc46xsbtChQpJr99tACrZOhsyZIhx3V4qYHldd0EGoE6ePGlsdF+2bJlpuq1atZJx48bZXkIY1prVxv4ZM2ZI3bp1becfOUDXzEMPPZSwWtr1118vHTp0kDvuuMMIVun6/Pzzz0XXeaL1qoGFkSNHOq4apmGN1q1by+rVqxM+Ny1atJCKFSsac9A5r1mzRsaPH28ZdHQaDvDr5ycAZeeuVZ10feq91HeFumuAS98Deo+1clR8Sxb+ij/WKhRx7bXXGp6x7yC9/3o/9Z2p84i8M/UZiQ/nRsbQqnH6Hg+6aYCvadOmpg1LiUIxOrdTp04Zwb/4IEqiilFOrsdPACrZ+1jHjv/82rdvnzH3adOmycGDB03T0+8HsRu3nAag1OSpp54yqoBZtYsvvth4VjVgWKRIEeOQ7du3y/Llyy3nETmH089Rq8+w+GupVq2aEai67rrrRIPi+kzoetQqRFbrzk0AKv6arZ5xvRatMOmkJfrOFN9XXfV75Z133mm4Rt6zWsVL37NWTStlaoUtu+qMVmtSg7LxwS4NCarhjTfeaGyc13Cwjq/vm/im30n0O8Jzzz1nChBarVH9rNAwnVWlK6uKXU5cvR5DAIoAlJu1k1UCUHpNo0a9ZlQwiG158+aRle9Pl7Jlr3Fz2cZf6G/bpo/s2bPfVb/IwVr5acbM0XLnnamtVKxVjO5t9XCGOWmA5+XRQxz/nubpojx2StWG/fjhv/76W2nZomfSihXJpqxBtomvjZA2be7x5KYVl1o07+Ep/KpVfsZPeMaoVFX59hayc+ef1XweffQheXqYsz9CEbk+q43m8dfuZvO6hv+eGTZWhg51VxFXq6PpBnetLnLrLU1CHYBSn3SvIXV+7tnx8thjf/P4dImUKlVS5s57RUqXzljJxPNJPXRMRXAjFaGcsAagUvWMpup9mgrryDLRELBWy3nllWkeVs4fXdq1ayKjxzxhBEjT3dL5XKbiOYr47d37b2nc6EEj7OmmaRCty4P3yt13dTaFl+bMfUUaN67t+FRhCEDpZJNVxHJyMY0a1ZKXXh5iVIWqX+/PP/ThtmIjASgn2t6PIQDl3Y6eCCCAAAIIIIAAAggggAACCGRFAQJQPu8aASifgHRHAAEEEAhMgACUmTrdAaiJny2R/qveNE3qb9U7iVZ/8tK0CtRfV5pDUM9Way+dytTxcjpPfTIzAPXzzz9L3759jY2n8U2rPulmX62ykY6W2QEo3cxtVU2gevXqMn36dNHKCYlass3jWuln1KhRSSsNfP/998YG5PgQhm4E1koauunarumG9AYNGsjOnTtNh5YtW1amTJkil132x1/ETtT03uum4tdffz3DIV26dDE2GydrbgJQyap8uKnYYWfi5udBBqB0XlbPsZOgQBjWms7fb4BHAxJaxUPXXHzT4IturteKc8nWa6J31QsvvGBZESX+XDqHYcOGGRXO4lu5cuWMMGSiOZw+fdoIL/bu3TvD5non4QC/fl4DUMncNfygYY7KlSsn3JSq74knn3xSJkyYkMGscOHCRlj0iiuuSProWYUiYjtoAOvll19OOA+9Bh1Hw3HxVciShY7cvA/cHKvBHQ2ezp0719RNq7lpVbdETY+Pr9yjAbolS5bINde42zSuY/gJQGllR62sEx+CVc9JkyaJBtSsmobhdM3omrAK0GofJ+81PS7RZ7CGkHU9NG7cOGEoVuehoUT9/IgPu2hgRoM8GqRz+xkWOV4/i/WzsVGjRhmeDX0X6LVbhYHCHIBy4qrBRw1u79q1y0TndJ3aPet27/qPP/7YqKqp1eESNbs1+tVXX0nz5s0zXIOGwd955x3JkyePm8fd87EEoAhAuVk8WSkApZtLmzTuKsuXf2S6xJo1b5e5816NVlJxev3Hjv0iTz81Rl566c2E1aDiz6XvaA0jPfX0X0UrBqS6/fDDQalW9V7Ztu3PaoD63/m8t/gNqVPnjlQPl5LzpWrDvvVn/0l57bVZ8tjgUaL3y2lr1qyejPrbIClatLDTLpbHaVCuY4cBsmPHnwGmZCfMletceWJoL+nevY3o/3/y5P+Tpk0eksWL//wDJBUrljGq+bipgqLfRydPnmfMJdF3oLZtGxmVmZw2PadWden64OBokClZX90kPvaVJ43qaPH33G2lDB0nPqDh5RxOrvXEifSuIXVeteqf0r3bENNzbTd3XT8aluvR8/5MedfYjR//81QEN1IRyglrACpVz2iq3qepsI5dA3p9H374ifR6+ClXoVQN8I0ZO1S0Gl46/rBVonWerucyFc9R7DXp+2306CnGZ2SiqpaR4zUU/NTTfaRHj7ayZct239WbwhKA0uvTa3/xxTdl8KCRtg4Rj/i1uXXrdiOwfPjwH1XotQ0Z0lOGPJExlG61rghAuf1UcXc8ASh3XhyNAAIIIIAAAggggAACCCCAQFYXIADl8w4SgPIJSHcEEEAAgcAECECZqdMdgLrpzYdl59F/RyfV9rrq8mJN6wo5ThdJr+UTZMqXK6OHX5G3sHza/iWn3X0fl8oAlIZWtIqBVi2aP39+wqoqOmmnoQLfF5jgBJkVgNLN0hq2eOyxxzJsnNbneerUqdKwYcOkl7Vq1Spjc3b85ietRvLII4/YVknQk+sG7n79+hlhpdjmdJOuBhI0EBLbSpYsadzTYsWKObotaqGVlzTwFducbGB3GoAKY/hJrzXoAJSG4jQ0ENtuvfVWmTNnjpx/fuLNm2FYazpnvwEerfZTv359OXTokMlAqy3puXVzvl3T4IGGqLQqSmy79NJLjRBJ8eLFk55iy5YtUqdOnQyb693MwSq04aRqml8/rwGoRO4alNRAl9rZNd2cpMdqJZz4d17btm2Nzwr967yJWrJQhFb70ndgvnz57KZhhEM1QBRbbUjf2fpZptVggmoasKhdu7YcOXIkOqSTNaDB11q1asmePXtMU/VaxcprAEqroGmw59NPPzXNQwNDGn4qVKiQLWWi8JJ2dPL5ceDAAeNzVtdnbNNQnlbx0aCMk6bVFHUNxgdmnMwhWcUkDWpq2NHtJsGwBqA0wKThn/Lly9uy6rrQexMfNtRr0ypmyVqyZ71KlSpG5S67AJKVYWRMp99xtNrm3XffLb/++mt0uvqOWbp0qUSCSbYQPg8gAEUAys0SykoBKL2u9es/lzq128nRo8dMl/n8yIHSp09HN5cePVZDKh988LHMnLFQVq9eb4RBYr9zXHJJQalUqZw0b1Ff6tWrmqkVLPR7Rs8eQ2Xs2KnR+XkJzHiC8NgpVRv2kw2vm5s3bPhCZry9UJYu/dCoqBS72btAgfxyww2lpGWrhnLPPbXkoovyeryajN30d4CPP/5cJk542wiy6PqINN1QfsUVl0nt2pWNscuXv17032Lb+PFvGyGjSPMTaPvqq53y4gtvyMKF78v33/9gGqdKlYqycNFrroOAen16Xa+/NlPef3+dHDhwOHperWTVsmVD6dyllWj1p0jLSgGoyJzTuYZ0Dvpsf/PNLnlr+rvRNRxrreFKDYFVqVJBWrRsKFWrVpRzz/1Lytax3xOlIriRilBOWANQEV+/z2iq3qepsLZaM7qOd+/eJ1ohb87svxtV1o4c+fOPB2iFpyuvLC7161eTtvc3lquuKuH6dxq/a9VN/6Cfy1Q8R1bXd+jQUZk/f5nxGblx4+boPdH3yrXXXmXci3btmkY/Gz/66FO5s9p9RqXoSNPqfg0bVnfMF6YAVGTSWq3snXeWyeRJc00O+vN8+S6Uq6++XJo2qytNmtSR4sWLmNamVWBZQ1KrPnjLqHpo1whA2Qn5+zkBKH9+9EYAAQQQQAABBBBAAAEEEEAgqwkQgPJ5xwhA+QSkOwIIIIBAYAIEoMzU6QxArdz1uTR75xnThLZ0GieFz7ffWJ1swfz7lyNyzcQHTYfMbvSoVC9xYyDrzCoAldkDuwnyZNZcUhWA0g1FGvrSTevLly83NuAeEog92QAAIABJREFUPHjQctpOKrlocEkrZ6xc+WcoTk+m/6bhDKuqEImMdCO6hi90s25se+ONN6RJkyYJaRPZaChKz+emrVu3zqgkFfs/vJcoUcKwKliwoKs5aIhFgxplypQx+mn4ScMqo0ePNp1HNwE8++yz0qlTp7Rtxgg6AGW1qbto0aLGOtJKOlYtDGstMi8/AR7d1KJhvYkTzdX0NHChYQe7DfGxNolCe05CJMOHD5cRI0aYqLXyk1bmyZ8/v6PHRsfv2LGjEbqJbXbVf/z46TheA1BW1+y0clPs9SWqJOWkMkyiUET8+8LuBiR672lVLw1nBdWswqdOAjeJngOvVay8BqBWrFghTZs2NQXJ3K6JZJXFnFhYVcNyWrkp/j5bhbH0u7mGS2vUSFz9M9F6chqotFpvYQxAqYV+p9DQtpOWaJ06qQyZimfdKmCo83azPn755Rdjjev3m0gLOixJAIoAlJPnLXJM0AEoN3PLjsdaBaCGj+gn/ft3yY4cXDMCCCCAAAIIpFgg7EHCFF8upzsDBAhAnQE3kUtAAAEEEEAAAQQQQAABBBBAwIUAASgXWFaHEoDyCUh3BBBAAIHABAhAmanTGYB6dPVkGbdxcXRCra+rJi/XNAeXvC6MnsvHybQvV0W7P1iunjxT5X6vp3PVL8gAlIZ3nn76aSOYkiNHDlfzTPXByaozpHosPZ/TygJWwZmLLrpI3nvvPSldurTrqVltRr/rrrvkzTffTFhVxWqDcNCb6O0qQCULP40ZM0buvffetIWf9CZlhQBUGNZaZEH7CfBYVb7REJxW9KlWrZrrZ8aqkpNWNNJQUt681n9tXitP1atXT7Zt22Yazy5saDW59evXG9WsYquL2FXz8uOnc/ASgEp0zc8//7x07uy+MqIGSTWYuXHjRhOLXfgsUShCQ6Njx4519R7QKmpaTS22aciyV69erteRlw6Jqic5NdWKRRq0ja1ipfPwsg69BKA06Kr3XgNIfg0TrQe7ANTJkyelTZs2smzZMtMc9HuHOrqtupQolKhrVcNqiaqTJfqOYff5m2zdhDEA5bSqZOx1LVy4UFq3bm26VCcuiZ51u3sRO5BVeEl/Xr16daNaZa5cuRw9ulbfnWfMmCF169Z11N/vQQSgCEC5WUMEoNxoZf6x3367R+6o3EL27fujuk/evHlkzYcz5brrrs78wRkBAQQQQAABBM54gb/97XV5pM+ff8CtSJFCsu6f86RoUes/jnTGg3CBoRcgABX6W8QEEUAAAQQQQAABBBBAAAEEEEipAAEon5wEoHwC0h0BBBBAIDABAlBm6nQGoGrPeEw+2f91dEJTGz4i9a+8OSVr4b3tn0ibhSOj57r5kqtlacunUnJuu5MEFYDSTdlaLUSrH4ShBRmA0opHs2bNksiG1WTXr+GdQYMGmQ5xs7k3/tw//vijEab4+us/126hQoWMzeE6L6v2ww8/GBWaNIjw+eefy65du6ROnTqic3O7edxqs7FdZSKdU7IA1LXXXpuw8tPrr78ujRo1cj3PVK/JrBCACsNai7j7CfDoWtVqHLHNy6b8SH+rylgacli0aJFoEMmqWVU68xoaPHr0qFFpTYNd5cuXNyqeVaxYUSpUqJAwOOrHT6/HSwDK6pr9VLfReeh7UoMqsc0u8JIoFKHV+Bo2bOjq0bYav23bthmqzLk6qYuDrUydVMGKDJEoQOU23KHn8xKAsgoj2n3eJOPxUg1LP69q1aol+jkWaVrdR0PE+gx5aVb3pVixYsbnaKLvNJlRUSyMAajHH39ctEKdm2b1+Wj3nCdak/rvWv2vefPmjqaQKCDn9jqswpIEoBzdgpQcxO/H7hgJQLnzyuyjx4yZIj17DI0O07JlA5ky9W+SM2d6/zhIZl8350cAAQQQQACB5AJauand/X2lYMGLpGLFG6Vc+eulQ4dmct55uR3TnThxUho36ipLl66J9qlSpaIsXPSanH++8/M4HpADEUiBAAGoFCByCgQQQAABBBBAAAEEEEAAAQSykAABKJ83iwCUT0C6I4AAAggEJsAGLzN1OgNQV43rJIdOHItO6IuOr0iRCy5KyVrY9/Mhuf61h6LnuihXHvnmwYkpObfdSTIrAKXVnipVqmQEExo0aCD58+e3m0qgPw8qAKXVMHRj7QUXXGB7fVo9o3379rJgwQLTsW4298YPYnVOfa9oNZuqVavazsnvARrm0PDbpk2boqfyE4B69913ZeXKlTJixAjT1PSatMpJ48aN/U45Jf3DEIDSgJuGgwoWLJjhmsK21vwEeKw2ouuGfH3uvDarc+oc9fm0alpRLb5KkJcKRF7n68dPx/QSgLIK0Dmp4pLsGq2qz9kFaKyCOrlz5zauScNjbpoXBzfnT3asVm3q27evEeaIbW5NNWgc/370EgDyEoCyqkClYaSpU6fKueee65rqyy+/lNq1a4sGaSPNLihjFYi0q+BmNzGramd2ochE3zHmzJkjNWvWtBvS8udhDEB5Cf1YPed291VBrNakVmxavHixlCtXzrFpKqo3+X3nOp5sggOpAEUFKDdriACUG63MPXbPnv1S/c77ZPv23cZA+vvLe4vfkDp17sjcgTk7AggggAACCIReQANQd9/1ZzVtL98T5s5dIi2a95Dff/89er1DhvSUIU88HPrrZ4LZV4AAVPa991w5AggggAACCCCAAAIIIIBA9hQgAOXzvhOA8glIdwQQQACBwAQIQJmp0xmAuvjFlvL7f/8bndCBXm9Ljv85KyVr4fR/f5cCL7aKnuus//kfOdhrRkrObXcSq42gl112mdx5551Ju37xxRdGqCX2f1SNdNDNvaNGjZLixYvbDZ+2n2dmAEorQ2gFlwceeECKFCni+BqtwkL6DtCqRrfddpvj88QfOHLkyAyb6pOFOTwP9H8d1Xbbtm1GxQ0Nc33zzTemU3oNQOmG8ypVqhgBKKum4QGtnuW2SpXf67XqH3QAqkePHjJlyhTTVJJtKA/bWvO6mTxRkEvDTxpA8to0INi/f39T9y5dushzzz1necp+/frJ+PHjTT8bNmyYdO/e3esUXPXz6hcZxEvwx2rNDR06NEMQzM2FWFWMswuaeAnqJJqTFwc315fs2N27dxuV9rSKUmzTYKdWAXTatmzZYpznp59+MnXRylrPP/+84/ejF1erIKCfMKJV8MguKGMVzGvVqpWMGzfOKWGG4zScpn6zZ882/SxZODlZFUO3wbzIoGELQHkNGlqtLbv7qgZW/ewCklY3Pf57r907xuocft+5nhfj/3UkAEUAys0aIgDlRivzjj127Bd5qOtj8tZbf/6hCyoyZJ43Z0YAAQQQQCCrCWzdul0q395CDh8+Gp16tWq3yOw5YyV//ry2l7N27UZpUL+DHD365x9vy5s3j6z5cKZcd93Vtv05AIF0CRCASpc84yKAAAIIIIAAAggggAACCCCQHgECUD7dCUD5BKQ7AggggEBgAgSgzNTpDEBpQEmDSpH248NvSc6zcqRkLZz6/bQUfOne6Lk0WKUBqyCaVQDK6Wbh3377Td555x3561//Kj///HOG6T766KPSs2dP0b/Q76X5CSnZbcxNdG7dmOx2c/L1118vhQsXltKlSxuBJy+VLtTHanOvFzcnfTQgohvTvTb1O3z4sGiFjn379okGfjQQp5UddF0ka14DUHZz1SonWiFKK4+luwUZgEq0OT9Z5ZWwrTWvm8n9vCPcrpFmzZoZQcL4z+VE/l4qo7idU+R4r36R/m6DP5l1zYkCbcksvQR1Ejm7dfB6v6z6zZ071wjNxjYN0y5btkwuvfRSx0OdOHHCCP/FB0X1HEuWLHEcTPbialU5zU8Q8Pjx49KyZUtZvXp19PrtgjIavtZ5xDa/wTw9l9W1JTuv1bspX758snTpUomEVxzf1P87kADUv6V69eqyd+/eKJ2T7xPxzvHfe+2+L1rdJ7/vXLf3Pv54AlAEoNysIQJQbrT8H3v69Gl5Ztgrov953fX/K6dOnZZ/rtsokybNFQ1BRZp+n9QNzY0b1/Y/KGdAAAEEEEAAgSwvcOLESaN606JF75uu5bLLLpUnhvaSRo1qyYUXXmD6mf53M7t375Pnnh0v48a9lcHgmWcekf4DHnT8h1CyPCIXkCUFCEBlydvGpBFAAAEEEEAAAQQQQAABBBDwLEAAyjPdHx0JQPkEpDsCCCCAQGACBKDM1OkMQP3v+M5y4PifFRU+7zBGiuUpkJK1sOfYAbnx9T8rhRTIfaF81WVCSs5tdxI/AajIuX/44Qdp166drF27NsNwd999t2hFhjx58thNJcPP/YQb7Da0Jjp3KjZKu77Q/+ug4aHatWvLkSNHvJ7CcT+nIbfICTXkNHnyZFm0aJFs3brVsvKX08GdbFj2eu/LlSsnGiTInz+/0+lkynFBBqASWbVt21ZGjx5teX1hW2teN5NbVYjJlBsqIomCF4n8z+QAVGZes9Vn0pkegEoUWkr1WnZTTcpLAMrtvXNyffHntAtAWc0hFZ/rbsNHVs+Ik8++ZCZu5xB7LqtwnxuXVFa0SmUFKC+mBKCcPHnhPobfj93dHwJQ7rxScXSnjgPl9ddnJT1VgwZ3ysxZoyVXrnNTMSTnQAABBBBAAIEzQGD9+s+lTu12pipOsZd13nm5JX/+C41/0pD1/v0/Jrzq1q3vkVfHPSXah4ZAmAUIQIX57jA3BBBAAAEEEEAAAQQQQAABBFIvQADKpykBKJ+AdEcAAQQQCEyADV5m6nQGoOrNGiL/3LctOqE3G/SWu6+6JSVr4d1v/intF70QPdctRUrJ4uZDU3Juu5OkIgClY2hoRwMXa9asyTBkjRo15M0333QdgvIagtEJZMUAlFVoxu7+ef250wDUtm3bpHv37vLJJ594GkrfYfoXSWObkw3Ldvde76/OS8N1WiUktvXt21cGDRqU1r9wGmQA6vvvvzeqYuh/xrZklVfCtta8BqCCrGRFAOrP1UUAytPrMGGnoJ5HfU9Mnz7dUVVGAlDm2+U2fEQAKvEzQgDK//uDClBUgHKzighAudFKzbHPPjteBg54LuHJrrqqhCxbPkWKFy+SmgE5CwIIIIAAAgicMQLvv79OWrboIQcPev/jWL17PyBPD+tD0PqMWRVn9oUQgDqz7y9XhwACCCCAAAIIIIAAAggggEC8AAEon2uCAJRPQLojgAACCAQmQADKTJ3OANTja6bJmA0LoxNqUfoOebVOt5Ssha5LxsrMrX8Gh7qXbyhP3tE6Jee2O0mqAlA6zp49e0QrPu3YsSPDsFohauTIkXL22WfbTSn6c7sQTLITEYBKzmwXgNLQ0sSJE6V///6uqz0VKFBAatasKU2aNJGrrrpK6tWrJ3v37o1OyG8A6sILL5QpU6ZIlSpV5IUXXhCtYhHbzjnnHHn33XelUqVKjtdaqg8MMgD1wQcfyD333GMKmulnx/z586Vq1aqWlxZU4EIHt1tregwBKH8r0KtfZFSr6jDJ7hsBKH/3K7738OHDZcSIEak9qcXZ9N343nvvSYUKFWzHIgBlJiIA9R9p3ry5fPTRR1EYu+9ZiRYZASjbx8/2AAJQBKBsF0nMAQSg3Gil5th585ZK0yYPWZ6sVKmSMnfeK1K69JWpGYyzIIAAAggggMAZJ3Ds2C/y2OC/ydixU139d7JlylwjL770mFSufHNa/yjUGXdDuKBMFSAAlam8nBwBBBBAAAEEEEAAAQQQQACB0AkQgPJ5SwhA+QSkOwIIIIBAYAIEoMzU6QxArdnzpdwz5ynThDY9MFqKX1jQ13rY/dOPUvaNHqZzzG/6mNxR7Dpf53XaOZUBKB1z1apV0rhxY8v/gVaDKg8//LDj/xE2uwWgvGw4d3qf3Ryn4aeXXnpJhgwZkrSbbn4uUqSI3HLLLcaG+ptuukmKFy8u5513XrSf12tKdO81/DR79mypWLGiMcbhw4eNoNXGjRtNcy1XrpzMnTtX8ufP7+bSU3ZskAGoJ598UkaNGmWae7FixWTZsmVy6aWXWl6T1/uSMqC4E3kN8FitE6+b8r1e26lTp6R9+/ayYMEC0ylmzJghdevW9XpaV/28+kUGcRuA0ndEp06djGcxtvm9Zq3m1rJlS1m9erXj86ZyLbt1cHWTEhz8448/Sv369eXrr79Oxelsz6H37fnnn7f9HPbi2qNHDyOcGtv0c79Xr16287I6wGo9JKrEFumv70J9J6ZqDpHzuL02KkAlvuUEoDw9DqZOBKAIQLlZRQSg3Gil5titW7fLX3sPk48++lT+858/KtVee+1V0vWh1tK+fVOqMaSGmbMggAACCCBwxgvo94jFiz+Qd+cvl7VrN8p3331v+u/b8+W7UK6++nJp2qyuNGlSx6gumeh/SzrjsbjALCtAACrL3jomjgACCCCAAAIIIIAAAggggIAnAQJQntj+7EQAyicg3RFAAAEEAhMgAGWmTmcASmdSacojsu3QnuikmpeuLOPqdPe1Hh5cMkZmbf0weo5SFxWTtW1H+jqnm86pDkAlC89oeOWdd96R8uXLu5liphybKGDjZ7O234nqRnitnLRr167oqc4//3xZunSpXHddMIE4Hfhf//qXNGjQQH766acMl1SjRg3p06eP3HjjjaagU6Jr97KJXs9ldX9y5sxpVDWqXLmyabi1a9calcd+/fVX07/37dtXBg0alJb/8T+oAFSi8ISGwiZMmCBqZtXCstYic/Ma4EkUmJkzZ47xLAXVrMIRw4YNk+7d/X0+OJ2/V7/I+b0Ef9wGQpxcy6FDh4yKcdu2bYsebhdo8/qOsZqPFwcn15XsmBUrVkjTpk0zVHAbOHCglCpVyvPp9X2oYaCtW7eazqGhyCVLlhhh1WTNi6vVOuzSpYs899xznq7j6NGjRnW7TZs2RfvbBaDGjBljvPdjm5MqdMkmePLkSWnTpo0RKo1tyQJ/BKASixKA8vQ4mDoRgCIA5WYVEYByo8WxCCCAAAIIIIAAAgggEKQAAaggtRkLAQQQQAABBBBAAAEEEEAAgfQLEIDyeQ8IQPkEpDsCCCCAQGACBKDM1OkOQE3+YqX0XjHBNKmnq7SVh8rV97QmXtn4ngxeba6W8EKNznL/9dU9nc9Lp1QHoHQOx44dk9atW2eo4qE/q1SpksycOVPy5MnjZbop6xPGAFSiTdbTpk2Thg0bpuzak51IA2waHJo4caLpMA2vaWWPqlWruprH999/L9WrVxf9z0grWrSorFy5UgoXLpzwXG4q++icNSzw6quvms53zjnnyLvvvmusuaBbUAEorXL1wAMPZLi8N954w6iMlaiFYa3Fzs1PgKdfv34yfvx406U+/vjjRlAvqGYVumjbtq2MHj3a0xTefPNNeeKJJ6RAgQJGZTUNwmg1qcim9/iT+vHTc3kJ/ugc4yv73HXXXaL/nih4Z4dh9dwUKlTICJ6UKFHCsruXoE6ieXhxsLumZD/X6mGdO3c2qtXFNr3nGhb2+zk5fPhwGTFiRIYpaAUoHTdZ8+K6fPlyI8wV22rVqiVTp06Vc8891zXVV199JbVr15YjR45E+9oFoD744AMjNKWfC5FWtmxZIzybN29e13PQDvr5pdexZ8+fAXhd44sWLZJbb73V8pwEoBJTE4DytAxNnQhAEYBys4oIQLnR4lgEEEAAAQQQQAABBBAIUoAAVJDajIUAAggggAACCCCAAAIIIIBA+gUIQPm8BwSgfALSHQEEEEAgMAECUGbqdAegdDYNZw+Vf+zdYprYU3e0kW7lG7haF2M3LJLH1kw19bmt6DWysNkQV+fxe3BmBKB0TsmqCA0ZMkR69+6dlso8Ea8wBqB0bk8++aRRtSO22VXzSbYGTpw4YVSu0AoaGjjSjeBXXnmlEagqWbJkhq5WFVj0IK+VsdatW2dUk9KN/pGW6gCUnvfAgQPGNcVXOylXrpwRLsifP7/fR8VV/yACUIcPHzZCThs3bjTN7eqrr5b33ntPChYsmHTO6V5rsZPzE+CZNWuWdOrUyXStfgIkkRDg7NmzowGkyy67TOrXr29UPrNqVqELDS0tXrxYLrroIldrR8fv1q2bTJ8+3dQvWVUrP346iJfgj9Wz7bS6UCIQrVqmAczYZhd48RLUSTS+FwdXNzfuYKuAjx7iJKDkZNwtW7ZInTp1MlTzc/J8eHHV6oUaFPrhhx+i07MLsCW7Dqtn2249WM1Bw7D6TqxQoYITtgzHWFXpKlasmBHM0zVv1QhAJaYmAOVpGZo6EYAiAOVmFRGAcqPFsQgggAACCCCAAAIIIBCkAAGoILUZCwEEEEAAAQQQQAABBBBAAIH0CxCA8nkPCED5BKQ7AggggEBgAgSgzNRhCEBtPrBbarw9SP7f6d9Mk2tS6jYZcGszKZn3kqTrY8fR/TJi3WyZu+0fpuP+kuNsWdFqmFxboHhg60sHyqwAlJ5bq58MHjw4w/Xkzp1bFi5caFQ2SVcLawDKKkih1ZeWLFki11xzjWuutWvXyt133y2//vprtG+yyhVffvmlUXHjl19+iR6fK1cuI8ihYSK3zaoCSWYEoHReOsf77rtPfv/9d9M0u3btKjqPRO9Tt9fk5PjMDkBpSGbYsGFGUCK+OQ1PpHutxc7bT4DHKkSi91oDQzVq1HByu0zH7Ny506i2pJv0Y5tWRWvevLnl+awqxHidw+7du43QSmzVNLsQiR8/vSAvwZ9EYUmn6y8eMlGgTyt5aUWvRM1LUCfRubw4uF5gMR2sAl9+3vfxc0lUYcrJ2vTiquO1b99eFixYYJqKlzWh4V19n2u1wNhmF4BKVN1OQ5I6D7efA7/99pt07NjRqCAV2+yqnRGASvxkEIDy89b4oy8BKAJQblYRASg3WhyLAAIIIIAAAggggAACQQoQgApSm7EQQAABBBBAAAEEEEAAAQQQSL8AASif94AAlE9AuiOAAAIIBCZAAMpMHYYAlM5o0fb10nahuUpPZKZN/vc2qX1FOSlbqKQUPj+f8c///uWIbPphhyzduVHmfmUOPkX6TWnYRxpc6a06gZ8FmZkBKN0ArBuYV61alWGKVapUkWnTpkmePHn8TN9z37AGoI4dOyaNGjWSTz/91HRtGoiYNGmSaBjJadNztW7dWlavXm3qkqz6RyqDO4mCJHZhDp2s1f3R4JwGFMqUKWNJoJvvtXrMG2+8Yfr5WWedJfPmzZNq1ao5pfN9XCod4yej4ScN4/Tv3z9D2Kt06dJGuLBAgQK215DutRY7QT8BnkQhDzcWkblo2OGRRx4xnrXYZlfZKFI1Su9LbKtUqZLMnDnT1XvOysKuCpwfP52v1+CPVcBRK83p+a644grbNRg5QP1eeukl0eqAsc1J5R4vQZ1EE/Pq4PhCYw5M9PzZ3Wu3Y1lVL9Jz2I3j1VUr7j3wwAOmaZYoUcJ4L2klNadN39l6Hl0bsc0uAKXHWs1B19K7774r+ky6aRrmuv/++zO8a/VzRg0TNQJQiZUJQLlZgdbHEoAiAOVmFRGAcqPFsQgggAACCCCAAAIIIBCkAAGoILUZCwEEEEAAAQQQQAABBBBAAIH0CxCA8nkPCED5BKQ7AggggEBgAgSgzNRhCUDprDQE1fnvL8vJU+ZKUG4Xx7k5z5YJdXumJfykc83MAJSef8OGDUag56effspAM3ToUHn44YddV2Rwa2x1fFgDUDpXDUx07tw5w7S1soYGDpyEoBIFOfSkWnWkRYsWloxadaZ69eqm6jN2faxOdOTIEWnbtq2sWbMmw4/tgkzawUsASvvt2bPHqHi1Y8cO07hewjB+1llmBaB+/vlnIyTy+uuvZ5ieBr2mT58u9erVczz1dK612ElaBXj033TNO2lWlc6035133mkE4vLl+yOMmqwlCuFoHw3WDRo0KOm7yuqea9927drJyJEj5eyzz7abguX70km1Hr9+XoM/W7dulfr164tWg4pt+rzNnj1bihUrZnvN6v7WW29J9+7dM4RM7rnnHnnttdeS2nkN6lhNzKuD7UVaHLBu3Tpp0KCBaIAvttkFa9yOlShoZVdpyqtrovHchJ4//vhjadasmeX3BicBqAMHDkjDhg1F12dsu+iii4xwVNmyZR0xapU8/RyL//6i1RD1PPnz5094nqwQgOrSpYs899xzjiy8fiZbnZwAlCPypAcRgCIA5WYVEYByo8WxCCCAAAIIIIAAAgggEKQAAaggtRkLAQQQQAABBBBAAAEEEEAAgfQLEIDyeQ8IQPkEpDsCCCCAQGACBKDM1GEKQOnMthz8TgZ+MEk+3LPZ05qoXOxaGV61nVxzsfOqCJ4GStIpswNQurn9hRdeEA07xTfdgL1o0SK54YYbUn1ZtucLcwAqWeUs3Xj96quvSqlSpRJeo4ZkNLDx9ttvZzhGqyBpSOa8886z7H/y5Elp06aNLFu2zPTzkiVLypw5cxxVddm8ebMR+vj6668tx8jMAJQOmKhySNeuXY0AWaL3qu2icXFAKgNQp0+flu+++84Igmjw6cSJE5Yz8RIoTOdai70IqwCPm8BEoupfOsbll18uL7/8slSuXDnhvVdTPeaZZ57JYHv11VcblWO0ClSypu+6gQMHGs9nfNNQ2qhRoxKeQ++xrtuePXvK8ePHTd2dVH/z6+c1+JMsNFakSBEZN25cUnd9Vz355JNGKNPr54PXoI7VvfTq4OLVYByaqGKYrrX33ntPChYs6PaUSY9XX/1MiG8DBgww1qxV8+O6ePFio/rj77//bjr19ddfb7zHEn1+JXsOIidyEoDSYxNVbtLPH33WGzduLDly5LC8dn0fjB8/Xp5++mnRMHFscxo0zQoBKP1c13ebk6AiASjzUvFbdc/vA04AigCUmzVEAMqNFscigAACCCCAAAIIIIBAkAIEoILUZiwEEEAAAQQQQAABBBBAAAEE0i9AAMrnPSAA5ROQ7ggggAACgQkQgDIdmWCUAAAgAElEQVRThy0AFZnd9M2rZPymv8uXB3Y7WhvXFSguXcrWlfuurebo+Mw8KLMDUDp3rQihFYe0Skt8swvkZNa1hzkApdecqJJRxEM3kmvIqFKlSkYVCt1orsEjrUqhVX3iN55rP6eBMz3HAw88kIH+ggsuMAIiTZs2Fd1EHts0OLVx40Yj5LFixYqkt00rWOkGeQ1zJWp+NlvrhnWtLKZBr9imG9c1ZKJrLrObVQBK3+daLefiiy92NPy3334rX331lWgQwa65qTIUf650rrXIXKyCJ/oztapZs6b85S9/MQ7t2LGj6Nq3avqead26taxevdry5xqE0nBf1apVRcM52rZv326EMCdNmmQZLHMadogMmGwOei6tTqZVjcqXL29UNTp8+LBRJU2DQnq/45tWrNFAjFZUStb8+vkJ/mhYpFevXjJjxoyk7nXr1jW9q/S6tI9VoE+tJk+eLHfddZfd0jeeD61at3fv3uixRYsWlZUrV0rhwoVt+8ce4MfBzUC7d+8WDbZpxb3Y5qYij5vxtmzZYowXX8koWeDKj2uyQKLOW5/Be++91/j8ijwHaj916lTL5yD2Wp0GoDRkpoHXZ5991pJK3y36vtA1Fvs+WL58uUybNk0OHjxo2c9p0DRsAahEFer081jXhn4/0KZVyfSdG9/8fCbHn4sKUG6eXutjCUARgHKzighAudHiWAQQQAABBBBAAAEEEAhSgABUkNqMhQACCCCAAAIIIIAAAggggED6BQhA+bwHBKB8AtIdAQQQQCAwAQJQZuqwBqAis1y3b6us2PW5bNj/jew4ul+OnPzF+FG+c8+XknkvkfKXXCU1StwotxZJvpk9sAUmIkEEoPR6NPykm/9//fXXDJenFaKsAjeZ6RD2AJRe+xdffGEEx/bt2+ebQjc3T5kyxdh4bteSVQWK9M2bN2+0ipQef/ToUcvTVqhQQa655hojYBLbNPiggYhEze9m6507dxrnjw8PaZBk4cKFUqBAATsGXz9PtNnc10kTdO7Ro4cMGTLECBJ4belaa5H5atCrdu3acuTIkaSXoFU32rdvn/AYDZRosGLTpk1eKaL9NIQzZswY43xuqoalag5unlm/fn6DPxr80vtiF350clPcuvsJ6sTPx6+Dk+vTY6xCpuecc44RdtN3ZqqbBpI6d+5sjBvf3njjDWnSpEmGf/frmoo1oYHR999/3xSScxqA0gvSMGy/fv1ErzEVTStmPfLII47etWELQB06dEi0Et22bduSUiQK4fn9TI4dlACU/9VIAIoAlJtVRADKjRbHIoAAAggggAACCCCAQJACBKCC1GYsBBBAAAEEEEAAAQQQQAABBNIvQADK5z0gAOUTkO4IIIAAAoEJEIAyU4c9ABXYwkjhQEEFoLQaw7Bhw+T555/PMHunVU5SeNmSFQJQer3fffeddOjQQdavX+/58rXKh1a0iGyYdXKiH374wagwZVW1y0l/DeMMHjxYdDP1Rx99ZFSNim19+vSRxx9/POGpUrHZWith6ab/+Na1a1ejMoibUIuTa449JogAlFY0evnll6Vy5copuZZ0rTV1s6sYE7F1UiFHQ1RakWj+/Plub1v0eH0naWjvjjvu8HQOv3PQe6uhjWRV0mIn5tcvFcEfreSkFeJ0TXptet0aOtOQi9PmN6gTO04qHOzmrU733XefUaEqtrkJ9tiNYfVzDafpe1g/i2Obhp8mTJggOXPmNP17Klw1BKXV+LTyntumnx9VqlQxgtPHjx+PdnfrdPr0aZk4caLxeaSBKC9Nqx/qum7UqJHjd23YAlB63aNHjzYckrVatWoZlbjOPfdc02Gp+EyOnJAAlJdVaO5DAIoAlJtVRADKjRbHIoAAAggggAACCCCAQJACBKCC1GYsBBBAAAEEEEAAAQQQQAABBNIvQADK5z0gAOUTkO4IIIAAAoEJEIAyUxOASv3SCyoApTM/fPiwUWli48aNGS6kTp06RuAgV65cqb9IizNmlQCUTl03cC9YsECGDh0q3377rWMftRw4cKARAvLiqhv1R4wYYWz8/v333x2Nq9VbtJpX3759pXDhwkYfq+o0N910k7zzzjuSJ08ey/OmYrO1zl9DXEuWLDGNoXPUDfnVqlVzdE1eDsrMANRVV11l3Ne77rrLUSUSN/NP11rTOTqpGJNoc378NWrIQ8N7utnf6n2TyETXRqdOneSxxx4TDT34aWqpa++JJ56Qr7/+2tGpNDioAT2tWuN2fD9+qQz+aIUZrZSzatUqR9esB1188cXGNbdt29b1uyoVQZ3IRFPpkOjiE70bNBxsFdh0jGhzoK4PDfB8+umnpiO10piuU63UF9tS5arPgb7r+/fvLwcPHrS9nNhg5+eff25U8vMTgIoMqJXZnn76aZk+fbrtHCIH6Oemhi616pPb5zGMASgnFbFKlSolixcvFg2BxrZUfCZHzkcAyvESTHggASgCUG5WEQEoN1ociwACCCCAAAIIIIAAAkEKEIAKUpuxEEAAAQQQQAABBBBAAAEEEEi/AAEon/eAAJRPQLojgAACCAQmQADKTE0AKvVLL8gAlM5eN8U3btzYMlCjVShatGiR+ou0OGNWCkBFpq+hjh07dsiiRYtk4cKFsn37djl69Gj06jQ8UaJECbntttuMqhlaGUj/zW/TjfMaDNCN45s3bzZtYo8ds2HDhkbllvjKESdPnpQ2bdrIsmXLolPRd5tWmdA+Vi1Vm623bt0q9evXl0OHDpmGKV26tGFYoEABvzyW/VMVgNIQWdGiRY17qvezYsWKCUNjqbyQdK01DUtopZrx48fLunXrTMEHvb6yZcsalZ3y5s3r+HL37dtnrD0NYcSvXw08qa+6NmjQQDRglTt3bsfndnJgxPKtt96SpUuXys6dO03XpeGfSpUqGeFQv+N79cuM4M+PP/5oBGvmzJlj+d7QDfxa4Uc/D/S+5siRwwlnhmNSFdTRE2eGQ/yEtfqcBktjW6FChYw1qu/vzGz6Gavh1PimgTUNVca2VLrqeTV8s2HDBpk8ebKsWbNG9u7dGx1On2ettnbvvfdKjRo1op9bVu9RpyHIRI76efb+++/L3LlzjcqKep2Rpu8DvQc6F7+foWEMQOl16vtI78PYsWMNh9jvEPrzRGsxVZ/JOgYBKP9POQEoAlBuVhEBKDdaHIsAAggggAACCCCAAAJBChCAClKbsRBAAAEEEEAAAQQQQAABBBBIvwABKJ/3gACUT0C6I4AAAggEJkAAykxNACqwpcdACCCAAAIIIIBA2gS0elu9evVEq/lFWqtWrWTcuHFpmxMDIxAGAQJQBKDcrEMCUG60OBYBBBBAAAEEEEAAAQSCFCAAFaQ2YyGAAAIIIIAAAggggAACCCCQfgECUD7vAQEon4B0RwABBBAITIAAlJmaAFRgS4+BEEAAAQQQQACBtAlolb7WrVubxh86dKj06tUrbXNiYATCIEAAigCUm3VIAMqNFscigAACCCCAAAIIIIBAkAIEoILUZiwEEEAAAQQQQAABBBBAAAEE0i9AAMrnPSAA5ROQ7ggggAACgQkQgDJTE4AKbOkxEAIIIIAAAggg4EqgW7dusmLFCtGARqlSpeSWW26RatWqSb58+Vyd57///a/07dtXJk6caOr39ttvG1WhaAhkZwECUASg3Kx/AlButDgWAQQQQAABBBBAAAEEghQgABWkNmMhgAACCCCAAAIIIIAAAgggkH4BAlA+7wEBKJ+AdEcAAQQQCEyAAJSZmgBUYEuPgRBAAAEEEEAAAVcCDz74oGhIKdL0e+z8+fOlatWqrs6zdetWqV+/vhw6dCjaT0NUS5cuNcJVNASyswABKAJQbtZ/5PfnW28t66YbxyKAAAIIIIAAAggggAACmS6wbt0mY4z9+/dn+lgMgAACCCCAAAIIIIAAAggggAAC6RcgAOXzHhCA8glIdwQQQACBwAQIQJmpCUAFtvQYCAEEEEAAAQQQcCUwZswYGTRokKnPPffcI6+99pqcffbZjs517Ngxad26taxevdp0fJMmTWTChAmSM2dOR+fhIATOVAECUASg3KztyO/PbvpwLAIIIIAAAggggAACCCAQpAABqCC1GQsBBBBAAAEEEEAAAQQQQACB9AkQgPJpTwDKJyDdEUAAAQQCEyAAZaYmABXY0mMgBBBAAAEEEEDAlcBnn30mdevWlePHj5v6dejQQYYOHSoXXHBB0vPt2LFDtIrU+vXrTcedddZZMm/ePKlWrZqr+XAwAmeiAAEoAlBu1vXatWvdHM6xCCCAAAIIIIAAAggggEDgApUqVQp8TAZEAAEEEEAAAQQQQAABBBBAAIHgBQhA+TQnAOUTkO4IIIAAAoEJEIAyUxOACmzpMRACCCCAAAIIIOBK4LfffpOOHTvK/PnzM/TTClANGzaUu+++W8qXLx+tCLVv3z7ZtGmTvPPOO/LRRx9Zjte1a1cZPny4JPpe7GqSHIxAFhcgAEUAKosvYaaPAAIIIIAAAggggAACCCCAAAIIIIAAAggggAACCCCAAALZUIAAlM+bTgDKJyDdEUAAAQQCEyAAZaYmABXY0mMgBBBAAAEEEEDAtcCePXuMkJNWc0pFa9Gihbz44ouSO3fuVJyOcyCQ5QUIQBGAyvKLmAtAAAEEEEAAAQQQQAABBBBAAAEEEEAAAQQQQAABBBBAAIFsJ0AAyuctJwDlE5DuCCCAAAKBCRCAMlMTgAps6TEQAggggAACCCDgSeC7776TDh06yPr16z31j3QaPHiw9OrVK1otytfJ6IzAGSJAAIoA1BmylLkMBBBAAAEEEEAAAQQQQAABBBBAAAEEEEAAAQQQQAABBBDIRgIEoHzebAJQPgHpjgACCCAQmAABKDM1AajAlh4DIYAAAggggAACngVOnDghc+bMkSeeeEIOHjzo6jw1atSQYcOGSalSpVz142AEsoMAASgCUNlhnXONCCCAAAIIIIAAAggggAACCCCAAAIIIIAAAggggAACCCBwZgkQgPJ5PwlA+QSkOwIIIIBAYAIEoMzUBKACW3oMhAACCCCAAAII+BY4ffq0fPHFF7JgwQJZunSp7N27V44ePRo971lnnSWFCxeWm266SRo0aCA1a9aU/Pnz+x6XEyBwpgoQgCIAdaauba4LAQQQQAABBBBAAAEEEEAAAQQQQAABBBBAAAEEEEAAAQTOXAECUD7vLQEon4B0RwABBBAITIAAlJmaAFRgS4+BEEAAAQQQQAABBBBAIGQCBKAIQIVsSTIdBBBAAAEEEEAAAQQQQAABBBBAAAEEEEAAAQQQQAABBBBAwFaAAJQtUfIDCED5BKQ7AggggEBgAgSgzNQEoAJbegyEAAIIIIAAAggggAACIRMgAEUAKmRLkukggAACCCCAAAIIIIAAAggggAACCCCAAAIIIIAAAggggAACtgIEoGyJkh9AAMonIN0RQAABBAITIABlpiYAFdjSYyAEEEAAAQQQQAABBBAImQABKAJQIVuSTAcBBBBAAAEEEEAAAQQQQAABBBBAAAEEEEAAAQQQQAABBBCwFSAAZUuU/AACUD4B6Y4AAgggEJgAASgzNQGowJYeAyGAAAIIIIAAAggggEDIBAhAEYAK2ZJkOggggAACCCCAAAIIIIAAAggggAACCCCAAAIIIIAAAggggICtAAEoW6LkBxCA8glIdwQQQACBwAQIQJmpCUAFtvQYCAEEEEAAAQQQQAABBEImQACKAFTIliTTQQABBBBAAAEEEEAAAQQQQAABBBBAAAEEEEAAAQQQQAABBGwFCEDZEiU/gACUT0C6I4AAAggEJkAAykxNACqwpcdACCCAAAIIIIAAAgggEDIBAlAEoEK2JJkOAggggAACCCCAAAIIIIAAAggggAACCCCAAAIIIIAAAgggYCtAAMqWKPkBBKB8AtIdAQQQQCAwAQJQZmoCUIEtPQZCAAEEEEAAAQQQQACBkAkQgCIAFbIlyXQQQAABBBBAAAEEEEAAAQQQQAABBBBAAAEEEEAAAQQQQAABWwECULZEyQ8gAOUTkO4IIIAAAoEJEIAyUxOACmzpMRACCCCAAAIIIIAAAgiETIAAFAGokC1JpoMAAggggAACCCCAAAIIIIAAAggggAACCCCAAAIIIIAAAgjYChCAsiVKfgABKJ+AdEcAAQQQCEyAAJSZmgBUYEuPgRBAAAEEEEAAAQQQQCBkAgSgCECFbEkyHQQQQAABBBBAAAEEEEAAAQQQQAABBBBAAAEEEEAAAQQQQMBWgACULVHyAwhA+QSkOwIIIIBAYAIEoMzUBKACW3oMhAACCCCAAAIIIIAAAiETIABFACpkS5LpIIAAAggggAACCCCAAAIIIIAAAggggAACCCCAAAIIIIAAArYCBKBsiZIfQADKJyDdEUAAAQQCEyAAZaa2CkAdO3YssPvBQAgggAACCCCAAAIIIIBAkAJ58uSJDkcAigBUkGuPsRBAAAEEEEAAAQQQQAABBBBAAAEEEEAAAQQQQAABBBBAAIFUCBCA8qlIAMonIN0RQAABBAITIABlprYKQEU2AQZ2UxgIAQQQQAABBBBAAAEEEAhI4KuvvoqORACKAFRAy45hEEAAAQQQQAABBBBAAAEEEEAAAQQQQAABBBBAAAEEEEAAgZQJEIDySUkAyicg3RFAAAEEAhMgAGWmtgpA3XzzzYHdDwZCAAEEEEAAAQQQQAABBIIU+OSTT6LDEYAiABXk2mMsBBBAAAEEEEAAAQQQQAABBBBAAAEEEEAAAQQQQAABBBBAIBUCBKB8KhKA8glIdwQQQACBwAQIQJmprQJQgd0MBkIAAQQQQAABBBBAAAEE0ihAAIoAVBqXH0MjgAACCCCAAAIIIIAAAggggAACCCCAAAIIIIAAAggggAACngQIQHli+7MTASifgHRHAAEEEAhMgACUmZoAVGBLj4EQQAABBBBAAAEEEEAgZAIEoAhAhWxJMh0EEEAAAQQQQAABBBBAAAEEEEAAAQQQQAABBBBAAAEEEEDAVoAAlC1R8gMIQPkEpDsCCCCAQGACBKDM1ASgAlt6DIQAAggggAACCCCAAAIhEyAARQAqZEuS6SCAAAIIIIAAAggggAACCCCAAAIIIIAAAggggAACCCCAAAK2AgSgbImSH0AAyicg3RFAAAEEAhMgAGWmJgAV2NJjIAQQQAABBBBAAAEEEAiZAAEoAlAhW5JMBwEEEEAAAQQQQAABBBBAAAEEEEAAAQQQQAABBBBAAAEEELAVIABlS5T8AAJQPgHpjgACCCAQmAABKDM1AajAlh4DIYAAAggggAACCCCAQMgECEARgArZkmQ6CCCAAAIIIIAAAggggAACCCCAAAIIIIAAAggggAACCCCAgK0AAShbouQHEIDyCUh3BBBAAIHABAhAmakJQAW29BgIAQQQQAABBBBAAAEEQiZAAIoAVMiWJNNBAAEEEEAAAQQQQAABBBBAAAEEEEAAAQQQQAABBBBAAAEEbAUIQNkSJT+AAJRPQLojgAACCAQmQADKTE0AKrClx0AIIIAAAggggAACCCAQMgECUASgQrYkmQ4CCCCAAAIIIIAAAggggAACCCCAAAIIIIAAAggggAACCCBgK0AAypYo+QEEoHwC0h0BBBBAIDABAlBmagJQgS09BkIAAQQQQAABBBBAAIGQCRCAIgAVsiXJdBBAAAEEEEAAAQQQQAABBBBAAAEEEEAAAQQQQAABBBBAAAFbAQJQtkTJDyAA5ROQ7ggggAACgQkQgDJTE4AKbOkxEAIIIIAAAggggAACCIRMgAAUAaiQLUmmgwACCCCAAAIIIIAAAggggAACCCCAAAIIIIAAAggggAACCNgKEICyJUp+AAEon4B0RwABBBAITIAAlJmaAFRgS4+BEEAAAQQQQAABBBBAIGQCBKAIQIVsSTIdBBBAAAEEEEAAAQQQQAABBBBAAAEEEEAAAQQQQAABBBBAwFaAAJQtUfIDCED5BKQ7AggggEBgAgSgzNQEoAJbegyEAAIIIIAAAggggAACIRMgAEUAKmRLkukggAACCCCAAAIIIIAAAggggAACCCCAAAIIIIAAAggggAACtgIEoGyJkh9AAMonIN0RQAABBAITIABlpiYAFdjSYyAEEEAAAQQQQAABBBAImQABKAJQIVuSTAcBBBBAAAEEEEAAAQQQQAABBBBAAAEEEEAAAQQQQAABBBCwFSAAZUuU/AACUD4B6Y4AAgggEJgAASgzNQGowJYeAyGAAAIIIIAAAggggEDIBAhAEYAK2ZJkOggggAACCCCAAAIIIIAAAggggAACCCCAAAIIIIAAAggggICtAAEoW6LkBxCA8glIdwQQQACBwAQIQJmpCUAFtvQYCAEEEEAAAQQQQAABBEImQACKAFTIliTTQQABBBBAAAEEEEAAAQQQQAABBBBAAAEEEEAAAQQQQAABBGwFCEDZEiU/gACUT0C6I4AAAggEJkAAykxNACqwpcdACCCAAAIIIIAAAgggEDIBAlAEoEK2JJkOAggggAACCCCAAAIIIIAAAggggAACCCCAAAIIIIAAAgggYCtAAMqWKPkBBKB8AtIdAQQQQCAwAQJQZmoCUIEtPQZCAAEEEEAAAQQQQACBkAkQgCIAFbIlyXQQQAABBBBAAAEEEEAAAQQQQAABBBBAAAEEEEAAAQQQQAABWwECULZEyQ8gAOUTkO4IIIAAAoEJEIAyUxOACmzpMRACCCCAAAIIIIAAAgiETIAAFAGokC1JpoMAAggggAACCCCAAAIIIIAAAggggAACCCCAAAIIIIAAAgjYChCAsiVKfgABKJ+AdEcAAQQQCEyAAJSZmgBUYEuPgRBAAAEEEEAAAQQQQCBkAgSgCECFbEkyHQQQQAABBBBAAAEEEEAAAQQQQAABBBBAAAEEEEAAAQQQQMBWgACULVHyAwhA+QSkOwIIIIBAYAIEoMzUBKACW3oMhAACCCCAAAIIIIAAAiETIABFACpkS5LpIIAAAggggAACCCCAAAIIIIAAAggggAACCCCAAAIIIIAAArYCBKBsiZIfQADKJyDdEUAAAQQCEyAAZaYmABXY0mMgBBBAAAEEEEAAAQQQCJkAASgCUCFbkkwHAQQQQAABBBBAAAEEEEAAAQQQQAABBBBAAAEEEEAAAQQQsBUgAGVLlPwAAlA+AemOAAIIIBCYAAEoMzUBqMCWHgMhgAACCCCAAAIIIIBAyAQIQBGACtmSZDoIIIAAAggggAACCCCAAAIIIIAAAggggAACCCCAAAIIIICArQABKFui5AcQgPIJSHcEEEAAgcAECECZqYsWLSqnT5+WzZs3S86cOQO7DwyEAAIIIIAAAggggAACCKRT4NSpU3LttddKjhw5ZO/evemcStrG5vfjtNEzMAIIIIAAAggggAACCCCAAAIIIIAAAggggAACCCCAAAIIIOBZgACUZ7o/OhKA8glIdwQQQACBwATY4GWmvummm2Tfvn2ybNkyKV68eGD3gYEQQAABBBBAAAEEEEAAgXQK7N69W2rVqiVFihSRTz/9NJ1TSdvY/H6cNnoGRgABBBBAAAEEEEAAAQQQQAABBBBAAAEEEEAAAQQQQAABBDwLEIDyTPdHRwJQPgHpjgACCCAQmAAbvMzU7dq1k6VLl8rw4cOlcePGgd0HBkIAAQQQQAABBBBAAAEE0ikwb948GThwoNSuXVsmTZqUzqmkbWx+P04bPQMjgAACCCCAAAIIIIAAAggggAACCCCAAAIIIIAAAggggAACngUIQHmm+6MjASifgHRHAAEEEAhMgA1eZurJkyfLgAED5I477pCJEycGdh8YCAEEEEAAAQQQQAABBBBIp0CnTp1kzZo1MmLECLn//vvTOZW0jc3vx2mjZ2AEEEAAAQQQQAABBBBAAAEEEEAAAQQQQAABBBBAAAEEEEDAswABKM90f3QkAOUTkO4IIIAAAoEJsMHLTP3LL7/IDTfcICdOnJDXX39dbr/99sDuBQMhgAACCCCAAAIIIIAAAukQ+Oijj6RDhw6SK1cu+de//iXnn39+OqaR9jH5/Tjtt4AJIIAAAggggAACCCCAAAIIIIAAAggggAACCCCAAAIIIIAAAq4FCEC5JjN3IADlE5DuCCCAAAKBCbDBKyP1Cy+8IM8995yULFlSZs2alW03/wW2CBkIAQQQQAABBBBAAAEE0iagfwSiefPmsmPHDunXr5/07t07bXNJ98D8fpzuO8D4CCCAAAIIIIAAAggggAACCCCAAAIIIIAAAggggAACCCCAgHsBAlDuzUw9CED5BKQ7AggggEBgAmzwsqa+55575OOPP5Zbb71VXn75ZcmTJ09g94SBEEAAAQQQQAABBBBAAIEgBI4dOyY9e/aUdevWScWKFWX+/PlBDBvaMfj9OLS3hokhgAACCCCAAAIIIIAAAggggAACCCCAAAIIIIAAAggggAACCQUIQPlcHASgfALSHQEEEEAgMAE2eFlT7927V1q2bGn8FfQSJUrIgAEDpFq1aoHdFwZCAAEEEEAAAQQQQAABBDJTYNWqVTJixAjZtWuXUf12xowZUrRo0cwcMvTn5vfj0N8iJogAAggggAACCCCAAAIIIIAAAggggAACCCCAAAIIIIAAAghkECAA5XNREIDyCUh3BBBAAIHABNjglZh63759xl9DX7t2rXFQhQoVpE6dOlK2bFm55JJLJEeOHIHdJwZCAAEEEEAAAQQQQAABBPwInD59Wvbv3y+bNm2SJUuWyPr1643TVapUyah6W6RIET+nPyP68vvxGXEbuQgEEEAAAQQQQAABBBBAAAEEEEAAAQQQQAABBBBAAAEEEMhmAgSgfN5wAlA+AemOAAIIIBCYABu87KnHjBkjY8eOlaNHj9ofzBEIIIAAAggggAACCCCAQBYQyJs3r3Tr1k26d++eBbT2i5gAACAASURBVGYbzBT5/TgYZ0ZBAAEEEEAAAQQQQAABBBBAAAEEEEAAAQQQQAABBBBAAAEEUilAAMqnJgEon4B0RwABBBAITIANXs6oT506JfPmzZPVq1fL5s2b5ccffxT9C+o0BBBAAAEE7ASOHTtmHHLWWWcZ/5c7d267LvwcAQQQQACBlAtoBduCBQvKtddeK1WqVJHGjRtLzpw5Uz5OVj4hvx9n5bvH3BFAAAEEEEAAAQQQQAABBBBAAAEEEEAAAQQQQAABBBBAILsKEIDyeecJQPkEpDsCCCCAQGACbPAKjJqBEEAAAQSyqcAll1xiuvL9+/dnUwkuGwEEEEAAgXAL8PtxuO8Ps0MAAQQQQAABBBBAAAEEEEAAAQQQQAABBBBAAAEEEEAAAQSsBAhA+VwXBKB8AtIdAQQQQCAwATZ4BUbNQAgggAAC2VBgz549UqFCheiVFytWTNavX58NJbhkBBBAAAEEwi/A78fhv0fMEAEEEEAAAQQQQAABBBBAAAEEEEAAAQQQQAABBBBAAAEEEIgXIADlc00QgPIJSHcEEEAAgcAE2OAVGDUDIYAAAghkQwECUNnwpnPJCCCAAAJZVoDfj7PsrWPiCCCAAAIIIIAAAggggAACCCCAAAIIIIAAAggggAACCCCQjQUIQPm8+QSgfALSHQEEEEAgMAE2eAVGzUAIIIAAAtlQYO3atdKkSZPolVeqVEnmzp2bDSW4ZAQQQAABBMIvwO/H4b9HzBABBBBAAAEEEEAAAQQQQAABBBBAAAEEEEAAAQQQQAABBBCIFyAA5XNNEIDyCUh3BBBAAIHABNjgFRg1AyGAAAIIZEOBmTNnSq9evaJXTgAqGy4CLhkBBBBAIMsI8PtxlrlVTBQBBBBAAAEEEEAAAQQQQAABBBBAAAEEEEAAAQQQQAABBBCIChCA8rkYCED5BKQ7AggggEBgAmzwCoyagRBAAAEEsqFAfACqRYsW8uKLL2ZDCS4ZAQQQQACB8Avw+3H47xEzRAABBBBAAAEEEEAAAQQQQAABBBBAAAEEEEAAAQQQQAABBOIFCED5XBMEoHwC0h0BBBBAIDABNngFRs1ACCCAAALZUGDkyJEyatSo6JX36dNHHnnkkWwowSUjgAACCCAQfgF+Pw7/PWKGCCCAAAIIIIAAAggggAACCCCAAAIIIIAAAggggAACCCCAQLwAASifa4IAlE9AuiOAAAIIBCbABq/AqBkIAQQQQCAbChCAyoY3nUtGAAEEEMiyAvx+nGVvHRNHAAEEEEAAAQQQQAABBBBAAAEEEEAAAQQQQAABBBBAAIFsLEAAyufNJwDlE5DuCCCAAAKBCbDBKzBqBkIAAQQQyIYCvXr1kpkzZ0av/MUXX5QWLVpkQwkuGQEEEEAAgfAL8Ptx+O8RM0QAAQQQQAABBBBAAAEEEEAAAQQQQAABBBBAAAEEEEAAAQTiBQhA+VwTBKB8AtIdAQQQQCAwATZ4BUbNQAgggAAC2VCgSZMmsnbt2uiVz507VypVqpQNJbhkBBBAAAEEwi/A78fhv0fMEAEEEEAAAQQQQAABBBBAAAEEEEAAAQQQQAABBBBAAAEEEIgXIADlc00QgPIJSHcEEEAAgcAE2OAVGDUDIYAAAghkQwECUNnwpnPJCCCAAAJZVoDfj7PsrWPiCCCAAAIIIIAAAggggAACCCCAAAIIIIAAAggggAACCCCQjQUIQPm8+QSgfALSHQEEEEAgMAE2eAVGzUAIIIAAAtlQoEKFCrJnz57ola9fv16KFSuWDSW4ZAQQQAABBMIvwO/H4b9HzBABBBBAAAEEEEAAAQQQQAABBBBAAAEEEEAAAQQQQAABBBCIFyAA5XNNEIDyCUh3BBBAAIHABNjgFRg1AyGAAAIIZEOBSy65xHTV+/fvz4YKXDICCCCAAAJZQ4Dfj7PGfWKWCCCAAAIIIIAAAggggAACCCCAAAIIIIAAAggggAACCCCAQKwAASif64EAlE9AuiOAAAIIBCbABq/AqBkIAQQQQCCbCWjlp//P3p0H11KW+QN/S0DZXAAV7mDYmUIcYYYlYFD2fROIElBwHJHFQTCQjCjggqyjCUaWAgRqYGQLGFBERFbZgoRFdAQsWRRy8cKwimzF5q/ersn55Zx7kpyTN7dvTven/3Hg9ttvP5+nT1+66v3OG3eAGn8IQJXsIVAuAQIECLSUgO/jlmqXmyVAgAABAgQIECBAgAABAgQIECBAgAABAgQIECBAgEAmIACV+CAIQCUCGk6AAAECuQlY4JUbtYkIECBAoGQCtQGotra2MDIyUjIF5RIgQIAAgdYR8H3cOr1ypwQIECBAgAABAgQIECBAgAABAgQIECBAgAABAgQIEBgTEIBKfBYEoBIBDSdAgACB3AQs8MqN2kQECBAgUDKB4eHh0NnZWalaAKpkD4ByCRAgQKDlBHwft1zL3DABAgQIECBAgAABAgQIECBAgAABAgQIECBAgAABAgTsAJX6DAhApQoaT4AAAQJ5CVjglZe0eQgQIECgbAK1AaiOjo4wNDRUNgb1EiBAgACBlhHwfdwyrXKjBAgQIECAAAECBAgQIECAAAECBAgQIECAAAECBAgQqAjYASrxYRCASgQ0nAABAgRyE7DAKzdqExEgQIBAyQQGBwdDd3d3pequrq4wMDBQMgXlEiBAgACB1hHwfdw6vXKnBAgQIECAAAECBAgQIECAAAECBAgQIECAAAECBAgQGBMQgEp8FgSgEgENJ0CAAIHcBCzwyo3aRAQIECBQMoG+vr7Q399fqbqnpyf09vaWTEG5BAgQIECgdQR8H7dOr9wpAQIECBAgQIAAAQIECBAgQIAAAQIECBAgQIAAAQIExgQEoBKfBQGoREDDCRAgQCA3AQu8cqM2EQECBAiUTEAAqmQNVy4BAgQItLyA7+OWb6ECCBAgQIAAAQIECBAgQIAAAQIECBAgQIAAAQIECBAooYAAVGLTBaASAQ0nQIAAgdwELPDKjdpEBAgQIFAyge7u7jA4OFipemBgIHR1dZVMQbkECBAgQKB1BHwft06v3CkBAgQIECBAgAABAgQIECBAgAABAgQIECBAgAABAgTGBASgEp8FAahEQMMJECBAIDcBC7xyozYRAQIECJRMoLOzMwwPD1eqHhoaCh0dHSVTUC4BAgQIEGgdAd/HrdMrd0qAAAECBAgQIECAAAECBAgQIECAAAECBAgQIECAAIExAQGoxGdBACoR0HACBAgQyE3AAq/cqE1EgAABAiUTEIAqWcOVS4AAAQItL+D7uOVbqAACBAgQIECAAAECBAgQIECAAAECBAgQIECAAAECBEooIACV2HQBqERAwwkQIEAgNwELvHKjNhEBAgQIlEygvb09jI6OVqoeGRkJbW1tJVNQLgECBAgQaB0B38et0yt3SoAAAQIECBAgQIAAAQIECBAgQIAAAQIECBAgQIAAgTEBAajEZ0EAKhHQcAIECBDITcACr9yoTUSAAAECJROYM2dOVcXz5s0rmYByCRAgQIBAawn4Pm6tfrlbAgQIECBAgAABAgQIECBAgAABAgQIECBAgAABAgQIRAEBqMTnQAAqEdBwAgQIEMhNwAKv3KhNRIAAAQIlExCAKlnDlUuAAAECLS/g+7jlW6gAAgQIECBAgAABAgQIECBAgAABAgQIECBAgAABAgRKKCAAldh0AahEQMMJECBAIDcBC7xyozYRAQIECJRIYHR0NLS3t1cqbmtrCyMjIyUSUCoBAgQIEGg9Ad/Hrdczd0yAAAECBAgQIECAAAECBAgQIECAAAECBAgQIECAAAEBqMRnQAAqEdBwAgQIEMhNwAKv3KhNRIAAAQIlEhCAKlGzlUqAAAEChRHwfVyYViqEAAECBAgQIECAAAECBAgQIECAAAECBAgQIECAAIESCQhAJTZbACoR0HACBAgQyE3AAq/cqE1EgAABAiUSGB4eDp2dnZWKOzo6wtDQUIkElEqAAAECBFpPwPdx6/XMHRMgQIAAAQIECBAgQIAAAQIECBAgQIAAAQIECBAgQEAAKvEZEIBKBDScAAECBHITsMArN2oTESBAgECJBAYHB0N3d3el4q6urjAwMFAiAaUSIECAAIHWE/B93Ho9c8cECBAgQIAAAQIECBAgQIAAAQIECBAgQIAAAQIECBAQgEp8BgSgEgENJ0CAAIHcBCzwyo3aRAQIECBQIoG+vr7Q399fqbinpyf09vaWSECpBAgQIECg9QR8H7dez9wxAQIECBAgQIAAAQIECBAgQIAAAQIECBAgQIAAAQIEBKASnwEBqERAwwkQIEAgNwELvHKjNhEBAgQIlEhAAKpEzVYqAQIECBRGwPdxYVqpEAIECBAgQIAAAQIECBAgQIAAAQIECBAgQIAAAQIESiQgAJXYbAGoREDDCRAgQCA3AQu8cqM2EQECBAiUSEAAqkTNVioBAgQIFEbA93FhWqkQAgQIECBAgAABAgQIECBAgAABAgQIECBAgAABAgRKJCAAldhsAahEQMMJECBAIDcBC7xyozYRAQIECJRIoLu7OwwODlYqHhgYCF1dXSUSUCoBAgQIEGg9Ad/Hrdczd0yAAAECBAgQIECAAAECBAgQIECAAAECBAgQIECAAAEBqMRnQAAqEdBwAgQIEMhNwAKv3KhNRIAAAQIlEujs7AzDw8OVioeGhkJHR0eJBJRKgAABAgRaT8D3cev1zB0TIECAAAECBAgQIECAAAECBAgQIECAAAECBAgQIEBAACrxGRCASgQ0nAABAgRyE7DAKzdqExEgQIBAiQTa29vD6OhopWIBqBI1X6kECBAg0LICvo9btnVunAABAgQIECBAgAABAgQIECBAgAABAgQIECBAgACBEgsIQCU2XwAqEdBwAgQIEMhNwAKv3KhNRIAAAQIlEpgzZ05VtfPmzStR9UolQIAAAQKtKeD7uDX75q4JECBAgAABAgQIECBAgAABAgQIECBAgAABAgQIECi3gABUYv8FoBIBDSdAgACB3AQs8MqN2kQECBAgUCIBAagSNVupBAgQIFAYAd/HhWmlQggQIECAAAECBAgQIECAAAECBAgQIECAAAECBAgQKJGAAFRiswWgEgENJ0CAAIHcBCzwyo3aRAQIECBQEoHR0dHQ3t5eqbatrS2MjIyUpHplEiBAgACB1hXwfdy6vXPnBAgQIECAAAECBAgQIECAAAECBAgQIECAAAECBAiUV0AAKrH3AlCJgIYTIECAQG4CFnjlRm0iAgQIECiJgABUSRqtTAIECBAonIDv48K1VEEECBAgQIAAAQIECBAgQIAAAQIECBAgQIAAAQIECJRAQAAqsckCUImAhhMgQIBAbgIWeOVGbSICBAgQKInA8PBw6OzsrFTb0dERhoaGSlK9MgkQIECAQOsK+D5u3d65cwIECBAgQIAAAQIECBAgQIAAAQIECBAgQIAAAQIEyisgAJXYewGoREDDCRAgQCA3AQu8cqM2EQECBAiURGBwcDB0d3dXqhWAKknjlUmAAAECLS/g+7jlW6gAAgQIECBAgAABAgQIECBAgAABAgQIECBAgAABAgRKKCAAldh0AahEQMMJECBAIDcBC7xyozYRAQIECJREoDYA1dXVFQYGBkpSvTIJECBAgEDrCvg+bt3euXMCBAgQIECAAAECBAgQIECAAAECBAgQIECAAAECBMorIACV2HsBqERAwwkQIEAgNwELvHKjNhEBAgQIlESgr68v9Pf3V6rt6ekJvb29JalemQQIECBAoHUFfB+3bu/cOQECBAgQIECAAAECBAgQIECAAAECBAgQIECAAAEC5RUQgErsvQBUIqDhBAgQIJCbgAVeuVGbiAABAgRKIiAAVZJGK5MAAQIECifg+7hwLVUQAQIECBAgQIAAAQIECBAgQIAAAQIECBAgQIAAAQIlEBCASmyyAFQioOEECBAgkJuABV65UZuIAAECBEoi0N3dHQYHByvVDgwMhK6urpJUr0wCBAgQINC6Ar6PW7d37pwAAQIECBAgQIAAAQIECBAgQIAAAQIECBAgQIAAgfIKCEAl9l4AKhHQcAIECBDITcACr9yoTUSAAAECJRHo7OwMw8PDlWqHhoZCR0dHSapXJgECBAgQaF0B38et2zt3ToAAAQIECBAgQIAAAQIECBAgQIAAAQIECBAgQIBAeQUEoBJ7LwCVCGg4AQIECOQmYIFXbtQmIkCAAIGSCAhAlaTRyiRAgACBwgn4Pi5cSxVEgAABAgQIECBAgAABAgQIECBAgAABAgQIECBAgEAJBASgEpssAJUIaDgBAgQI5CZggVdu1CYiQIAAgZIItLe3h9HR0Uq1IyMjoa2trSTVK5MAAQIECLSugO/j1u2dOydAgAABAgQIECBAgAABAgQIECBAgAABAgQIECBAoLwCAlCJvReASgQ0nAABAgRyE7DAKzdqExEgQIBASQTmzJlTVem8efNKUrkyCRAgQIBAawv4Pm7t/rl7AgQIECBAgAABAgQIECBAgAABAgQIECBAgAABAgTKKSAAldh3AahEQMMJECBAIDcBC7xyozYRAQIECJRAIO78FHeAGn8IQJWg8UokQIAAgUII+D4uRBsVQYAAAQIECBAgQIAAAQIECBAgQIAAAQIECBAgQIBAyQQEoBIbLgCVCGg4AQIECOQmYIFXbtQmIkCAAIESCNQGoNra2sLIyEgJKlciAQIECBBofQHfx63fQxUQIECAAAECBAgQIECAAAECBAgQIECAAAECBAgQIFA+AQGoxJ4LQCUCGk6AAAECuQlY4JUbtYkIECBAoAQCAlAlaLISCRAgQKCwAr6PC9tahREgQIAAAQIECBAgQIAAAQIECBAgQIAAAQIECBAgUGABAajE5gpAJQIaToAAAQK5CVjglRu1iQgQIECgBALDw8Ohs7OzUmlHR0cYGhoqQeVKJECAAAECrS/g+7j1e6gCAgQIECBAgAABAgQIECBAgAABAgQIECBAgAABAgTKJyAAldhzAahEQMMJECBAIDcBC7xyozYRAQIECJRAYHBwMHR3d1cq7erqCgMDAyWoXIkECBAgQKD1BXwft34PVUCAAAECBAgQIECAAAECBAgQIECAAAECBAgQIECAQPkEBKASey4AlQhoOAECBAjkJmCBV27UJiJAgACBEgj09fWF/v7+SqU9PT2ht7e3BJUrkQABAgQItL6A7+PW76EKCBAgQIAAAQIECBAgQIAAAQIECBAgQIAAAQIECBAon4AAVGLPBaASAQ0nQIAAgdwELPDKjdpEBAgQIFACAQGoEjRZiQQIECBQWAHfx4VtrcIIECBAgAABAgQIECBAgAABAgQIECBAgAABAgQIECiwgABUYnMFoBIBDSdAgACB3AQs8MqN2kQECBAgUAKB7u7uMDg4WKl0YGAgdHV1laByJRIgQIAAgdYX8H3c+j1UAQECBAgQIECAAAECBAgQIECAAAECBAgQIECAAAEC5RMQgErsuQBUIqDhBAgQIJCbgAVeuVGbiAABAgRKINDZ2RmGh4crlQ4NDYWOjo4SVK5EAgQIECDQ+gK+j1u/hyogQIAAAQIECBAgQIAAAQIECBAgQIAAAQIECBAgQKB8AgJQiT0XgEoENJwAAQIEchOwwCs3ahMRIECAQAkEBKBK0GQlEiBAgEBhBXwfF7a1CiNAgAABAgQIECBAgAABAgQIECBAgAABAgQIECBAoMACAlCJzRWASgQ0nAABAgRyE7DAKzdqExEgQIBACQTa29vD6OhopdKRkZHQ1tZWgsqVSIAAAQIEWl/A93Hr91AFBAgQIECAAAECBAgQIECAAAECBAgQIECAAAECBAiUT0AAKrHnAlCJgIYTIECAQG4CFnjlRm0iAgQIECiBwJw5c6qqnDdvXgmqViIBAgQIECiGgO/jYvRRFQQIECBAgAABAgQIECBAgAABAgQIECBAgAABAgQIlEtAACqx3wJQiYCGEyBAgEBuAhZ45UZtIgIECBAogYAAVAmarEQCBAgQKKyA7+PCtlZhBAgQIECAAAECBAgQIECAAAECBAgQIECAAAECBAgUWEAAKrG5AlCJgIYTIECAQG4CFnjlRm0iAgQIECi4wOjoaGhvb69U2dbWFkZGRgpetfIIECBAgEBxBHwfF6eXKiFAgAABAgQIECBAgAABAgQIECBAgAABAgQIECBAoDwCAlCJvRaASgQ0nAABAgRyE7DAKzdqExEgQIBAwQUEoAreYOURIECAQOEFfB8XvsUKJECAAAECBAgQIECAAAECBAgQIECAAAECBAgQIECggAICUIlNFYBKBDScAAECBHITsMArN2oTESBAgEDBBYaHh0NnZ2elyo6OjjA0NFTwqpVHgAABAgSKI+D7uDi9VAkBAgQIECBAgAABAgQIECBAgAABAgQIECBAgAABAuUREIBK7LUAVCKg4QQIECCQm4AFXrlRm4gAAQIECi4wODgYuru7K1V2dXWFgYGBgletPAIECBAgUBwB38fF6aVKCBAgQIAAAQIECBAgQIAAAQIECBAgQIAAAQIECBAoj4AAVGKvBaASAQ0nQIAAgdwELPDKjdpEBAgQIFBwgb6+vtDf31+pUgCq4A1XHgECBAgUTsD3ceFaqiACBAgQIECAAAECBAgQIECAAAECBAgQIECAAAECBEogIACV2GQBqERAwwkQIEAgNwELvHKjNhEBAgQIFFygNgDV09MTent7C1618ggQIECAQHEEfB8Xp5cqIUCAAAECBAgQIECAAAECBAgQIECAAAECBAgQIECgPAICUIm9FoBKBDScAAECBHITsMArN2oTESBAgEDBBQSgCt5g5REgQIBA4QV8Hxe+xQokQIAAAQIECBAgQIAAAQIECBAgQIAAAQIECBAgQKCAAgJQiU0VgEoENJwAAQIEchOwwCs3ahMRIECAQMEFuru7w+DgYKXKgYGB0NXVVfCqlUeAAAECBIoj4Pu4OL1UCQECBAgQIECAAAECBAgQIECAAAECBAgQIECAAAEC5REQgErstQBUIqDhBAgQIJCbgAVeuVGbiAABAgQKLtDZ2RmGh4crVQ4NDYWOjo6CV608AgQIECBQHAHfx8XppUoIECBAgAABAgQIECBAgAABAgQIECBAgAABAgQIECiPgABUYq8FoBIBDSdAgACB3AQs8MqN2kQECBAgUHCB9vb2MDo6WqlSAKrgDVceAQIECBROwPdx4VqqIAIECBAgQIAAAQIECBAgQIAAAQIECBAgQIAAAQIESiAgAJXYZAGoREDDCRAgQCA3AQu8cqM2EQECBAgUXGDOnDlVFY6MjIS2traCV608AgQIECBQHAHfx8XppUoIECBAgAABAgQIECBAgAABAgQIECBAgAABAgQIECiPgABUYq8FoBIBDSdAgACB3AQs8MqN2kQECBAgUHCB2gDUvHnzCl6x8ggQIECAQLEEfB8Xq5+qIUCAAAECBAgQIECAAAECBAgQIECAAAECBAgQIECgHAICUIl9FoBKBDScAAECBHITsMArN2oTESBAgECBBUZHR0N7e3ulwrjzU9wBykGAAAECBAi0joDv49bplTslQIAAAQIECBAgQIAAAQIECBAgQIAAAQIECBAgQIDAmIAAVOKzIACVCGg4AQIECOQmYIFXbtQmIkCAAIECCwhAFbi5SiNAgACB0gj4Pi5NqxVKgAABAgQIECBAgAABAgQIECBAgAABAgQIECBAgECBBASgEpspAJUIaDgBAgQI5CZggVdu1CYiQIAAgQILDA8Ph87OzkqFHR0dYWhoqMAVK40AAQIECBRPwPdx8XqqIgIECBAgQIAAAQIECBAgQIAAAQIECBAgQIAAAQIEii8gAJXYYwGoREDDCRAgQCA3AQu8cqM2EQECBAgUWEAAqsDNVRoBAgQIlEbA93FpWq1QAgQIECBAgAABAgQIECBAgAABAgQIECBAgAABAgQKJCAAldhMAahEQMMJECBAIDcBC7xyozYRAQIECBRYYHBwMHR3d1cq7OrqCgMDAwWuWGkECBAgQKB4Ar6Pi9dTFREgQIAAAQIECBAgQIAAAQIECBAgQIAAAQIECBAgUHwBAajEHgtAJQIaToAAAQK5CVjglRu1iQgQIECgwAJ9fX2hv7+/UmFPT0/o7e0tcMVKI0CAAAECxRPwfVy8nqqIAAECBAgQIECAAAECBAgQIECAAAECBAgQIECAAIHiCwhAJfZYACoR0HACBAgQyE3AAq/cqE1EgAABAgUWEIAqcHOVRoAAAQKlEfB9XJpWK5QAAQIECBAgQIAAAQIECBAgQIAAAQIECBAgQIAAgQIJCEAlNlMAKhHQcAIECBDITcACr9yoTUSAAAECBRbo7u4Og4ODlQoHBgZCV1dXgStWGgECBAgQKJ6A7+Pi9VRFBAgQIECAAAECBAgQIECAAAECBAgQIECAAAECBAgUX0AAKrHHAlCJgIYTIECAQG4CFnjlRm0iAgQIECiwQGdnZxgeHq5UODQ0FDo6OgpcsdIIECBAgEDxBHwfF6+nKiJAgAABAgQIECBAgAABAgQIECBAgAABAgQIECBAoPgCAlCJPRaASgQ0nAABAgRyE7DAKzdqExEgQIBAgQUEoArcXKURIECAQGkEfB+XptUKJUCAAAECBAgQIECAAAECBAgQIECAAAECBAgQIECgQAICUInNFIBKBDScAAECBHITsMArN2oTESBAgECBBdrb28Po6GilwpGRkdDW1lbgipVGgAABAgSKJ+D7uHg9VREBAgQIECBAgAABAgQIECBAgAABAgQIECBAgAABAsUXEIBK7LEAVCKg4QQIECCQm4AFXrlRm4gAAQIECiwwZ86cqurmzZtX4GqVRoAAAQIEiing+7iYfVUVAQIECBAgQIAAAQIECBAgQIAAAQIECBAgQIAAAQLFFhCAcjRLXQAAIABJREFUSuyvAFQioOEECBAgkJuABV65UZuIAAECBAosIABV4OYqjQABAgRKI+D7uDStVigBAgQIECBAgAABAgQIECBAgAABAgQIECBAgAABAgUSEIBKbKYAVCKg4QQIECCQm4AFXrlRm4gAAQIECiowOjoa2tvbK9W1tbWFkZGRglarLAIECBAgUFwB38fF7a3KCBAgQIAAAQIECBAgQIAAAQIECBAgQIAAAQIECBAoroAAVGJvBaASAQ0nQIAAgdwELPDKjdpEBAgQIFBQAQGogjZWWQQIECBQOgHfx6VruYIJECBAgAABAgQIECBAgAABAgQIECBAgAABAgQIECiAgABUYhMFoBIBDSdAgACB3AQs8MqN2kQECBAgUFCB4eHh0NnZWamuo6MjDA0NFbRaZREgQIAAgeIK+D4ubm9VRoAAAQIECBAgQIAAAQIECBAgQIAAAQIECBAgQIBAcQUEoBJ7KwCVCGg4AQIECOQmYIFXbtQmIkCAAIGCCgwODobu7u5KdV1dXWFgYKCg1SqLAAECBAgUV8D3cXF7qzICBAgQIECAAAECBAgQIECAAAECBAgQIECAAAECBIorIACV2FsBqERAwwkQIEAgNwELvHKjNhEBAgQIFFSgr68v9Pf3V6rr6ekJvb29Ba1WWQQIECBAoLgCvo+L21uVESBAgAABAgQIECBAgAABAgQIECBAgAABAgQIECBQXAEBqMTeCkAlAhpOgAABArkJWOCVG7WJCBAgQKCgAgJQBW2ssggQIECgdAK+j0vXcgUTIECAAAECBAgQIECAAAECBAgQIECAAAECBAgQIFAAAQGoxCYKQCUCGk6AAAECuQlY4JUbtYkIECBAoKAC3d3dYXBwsFKdHaAK2mhlESBAgEDhBXwfF77FCiRAgAABAgQIECBAgAABAgQIECBAgAABAgQIECBAoIACAlCJTRWASgQ0nAABAgRyE7DAKzdqExEgQIBAQQU6OzvD8PBwpbqBgYHQ1dVV0GqVRYAAAQIEiivg+7i4vVUZAQIECBAgQIAAAQIECBAgQIAAAQIECBAgQIAAAQLFFRCASuytAFQioOEECBAgkJuABV65UZuIAAECBAoqUBuAGhoaCh0dHQWtVlkECBAgQKC4Ar6Pi9tblREgQIAAAQIECBAgQIAAAQIECBAgQIAAAQIECBAgUFwBAajE3gpAJQIaToAAAQK5CVjglRu1iQgQIECgoALt7e1hdHS0Ut3IyEhoa2sraLXKIkCAAAECxRXwfVzc3qqMAAECBAgQIECAAAECBAgQIECAAAECBAgQIECAAIHiCghAJfZWACoR0HACBAgQyE3AAq/cqE1EgAABAgUVmDNnTlVl8+bNK2ilyiJAgAABAsUW8H1c7P6qjgABAgQIECBAgAABAgQIECBAgAABAgQIECBAgACBYgoIQCX2VQAqEdBwAgQIEMhNwAKv3KhNRIAAAQIFFRCAKmhjlUWAAAECpRPwfVy6liuYAAECBAgQIECAAAECBAgQIECAAAECBAgQIECAAIECCAhAJTZRACoR0HACBAgQyE3AAq/cqE1EgAABAgUUGB0dDe3t7ZXK2trawsjISAErVRIBAgQIECi+gO/j4vdYhQQIECBAgAABAgQIECBAgAABAgQIECBAgAABAgQIFE9AACqxpwJQiYCGEyBAgEBuAhZ45UZtIgIECBAooIAAVAGbqiQCBAgQKK2A7+PStl7hBAgQIECAAAECBAgQIECAAAECBAgQIECAAAECBAi0sIAAVGLzBKASAQ0nQIAAgdwELPDKjdpEBAgQIFBAgeHh4dDZ2VmprKOjIwwNDRWwUiURIECAAIHiC/g+Ln6PVUiAAAECBAgQIECAAAECBAgQIECAAAECBAgQIECAQPEEBKASeyoAlQhoOAECBAjkJmCBV27UJiJAgACBAgoMDg6G7u7uSmVdXV1hYGCggJUqiQABAgQIFF/A93Hxe6xCAgQIECBAgAABAgQIECBAgAABAgQIECBAgAABAgSKJyAAldhTAahEQMMJECBAIDcBC7xyozYRAQIECBRQoK+vL/T391cqE4AqYJOVRIAAAQKlEfB9XJpWK5QAAQIECBAgQIAAAQIECBAgQIAAAQIECBAgQIAAgQIJCEAlNlMAKhHQcAIECBDITcACr9yoTUSAAAECBRSoDUD19PSE3t7eAlaqJAIECBAgUHwB38fF77EKCRAgQIAAAQIECBAgQIAAAQIECBAgQIAAAQIECBAonoAAVGJPBaASAQ0nQIAAgdwELPDKjdpEBAgQIFBAAQGoAjZVSQQIECBQWgHfx6VtvcIJECBAgAABAgQIECBAgAABAgQIECBAgAABAgQIEGhhAQGoxOYJQCUCGk6AAAECuQlY4JUbtYkIECBAoIAC3d3dYXBwsFLZwMBA6OrqKmClSiJAgAABAsUX8H1c/B6rkAABAgQIECBAgAABAgQIECBAgAABAgQIECBAgACB4gkIQCX2VAAqEdBwAgQIEMhNwAKv3KhNRIAAAQIFFOjs7AzDw8OVyoaGhkJHR0cBK1USAQIECBAovoDv4+L3WIUECBAgQIAAAQIECBAgQIAAAQIECBAgQIAAAQIECBRPQAAqsacCUImAhhMgQIBAbgIWeOVGbSICBAgQKKCAAFQBm6okAgQIECitgO/j0rZe4QQIECBAgAABAgQIECBAgAABAgQIECBAgAABAgQItLCAAFRi8wSgEgENJ0CAAIHcBCzwyo3aRAQIECBQQIE5c+ZUVTUyMhLa2toKWKmSCBAgQIBA8QV8Hxe/xyokQIAAAQIECBAgQIAAAQIECBAgQIAAAQIECBAgQKB4AgJQiT0VgEoENJwAAQIEchOwwCs3ahMRIECAQAEFagNQ8+bNK2CVSiJAgAABAuUQ8H1cjj6rkgABAgQIECBAgAABAgQIECBAgAABAgQIECBAgACBYgkIQCX2UwAqEdBwAgQIEMhNwAKv3KhNRIAAAQIFExgdHQ3t7e2VquLOT3EHKAcBAgQIECDQmgK+j1uzb+6aAAECBAgQIECAAAECBAgQIECAAAECBAgQIECAAIFyCwhAJfZfACoR0HACBAgQyE3AAq/cqE1EgAABAgUTEIAqWEOVQ4AAAQKlF/B9XPpHAAABAgQIECBAgAABAgQIECBAgAABAgQIECBAgAABAi0oIACV2DQBqERAwwkQIEAgNwELvHKjNhEBAgQIFExgeHg4dHZ2Vqrq6OgIQ0NDBatSOQQIECBAoDwCvo/L02uVEiBAgAABAgQIECBAgAABAgQIECBAgAABAgQIECBQHAEBqMReCkAlAhpOgAABArkJWOCVG7WJCBAgQKBgAgJQBWuocggQIECg9AK+j0v/CAAgQIAAAQIECBAgQIAAAQIECBAgQIAAAQIECBAgQKAFBQSgEpsmAJUIaDgBAgQI5CZggVdu1CYiQIAAgYIJDA4Ohu7u7kpVXV1dYWBgoGBVKocAAQIECJRHwPdxeXqtUgIECBAgQIAAAQIECBAgQIAAAQIECBAgQIAAAQIEiiMgAJXYSwGoREDDCRAgQCA3AQu8cqM2EQECBAgUTKCvry/09/dXqurp6Qm9vb0Fq1I5BAgQIECgPAK+j8vTa5USIECAAAECBAgQIECAAAECBAgQIECAAAECBAgQIFAcAQGoxF4KQCUCGk6AAAECuQlY4JUbtYkIECBAoGACAlAFa6hyCBAgQKD0Ar6PS/8IACBAgAABAgQIECBAgAABAgQIECBAgAABAgQIECBAoAUFBKASmyYAlQhoOAECBAjkJmCBV27UJiJAgACBggl0d3eHwcHBSlUDAwOhq6urYFUqhwABAgQIlEfA93F5eq1SAgQIECBAgAABAgQIECBAgAABAgQIECBAgAABAgSKIyAAldhLAahEQMMJECBAIDcBC7xyozYRAQIECBRMoLOzMwwPD1eqGhoaCh0dHQWrUjkECBAgQKA8Ar6Py9NrlRIgQIAAAQIECBAgQIAAAQIECBAgQIAAAQIECBAgUBwBAajEXgpAJQIaToAAAQK5CVjglRu1iQgQIECgYAICUAVrqHIIECBAoPQCvo9L/wgAIECAAAECBAgQIECAAAECBAgQIECAAAECBAgQIECgBQUEoBKbJgCVCGg4AQIECOQmYIFXbtQmIkCAAIGCCbS3t4fR0dFKVSMjI6Gtra1gVSqHAAECBAiUR8D3cXl6rVICBAgQIECAAAECBAgQIECAAAECBAgQIECAAAECBIojIACV2EsBqERAwwkQIEAgNwELvHKjNhEBAgQIFExgzpw5VRXNmzevYBUqhwABAgQIlEvA93G5+q1aAgQIECBAgAABAgQIECBAgAABAgQIECBAgAABAgSKISAAldhHAahEQMMJECBAIDcBC7xyozYRAQIECBRMQACqYA1VDgECBAiUXsD3cekfAQAECBAgQIAAAQIECBAgQIAAAQIECBAgQIAAAQIECLSggABUYtMEoBIBDSdAgACB3AQs8MqN2kQECBAgUCCB0dHR0N7eXqmora0tjIyMFKhCpRAgQIAAgfIJ+D4uX89VTIAAAQIECBAgQIAAAQIECBAgQIAAAQIECBAgQIBA6wsIQCX2UAAqEdBwAgQIEMhNwAKv3KhNRIAAAQIFEhCAKlAzlUKAAAECBP5PwPexR4EAAQIECBAgQIAAAQIECBAgQIAAAQIECBAgQIAAAQKtJyAAldgzAahEQMMJECBAIDcBC7xyozYRAQIECBRIYHh4OHR2dlYq6ujoCENDQwWqUCkECBAgQKB8Ar6Py9dzFRMgQIAAAQIECBAgQIAAAQIECBAgQIAAAQIECBAg0PoCAlCJPRSASgQ0nAABAgRyE7DAKzdqExEgQIBAgQQGBwdDd3d3paKurq4wMDBQoAqVQoAAAQIEyifg+7h8PVcxAQIECBAgQIAAAQIECBAgQIAAAQIECBAgQIAAAQKtLyAAldhDAahEQMMJECBAIDcBC7xyozYRAQIECBRIoK+vL/T391cq6unpCb29vQWqUCkECBAgQKB8Ar6Py9dzFRMgQIAAAQIECBAgQIAAAQIECBAgQIAAAQIECBAg0PoCAlCJPRSASgQ0nAABAgRyE7DAKzdqExEgQIBAgQQEoArUTKUQIECAAIH/E/B97FEgQIAAAQIECBAgQIAAAQIECBAgQIAAAQIECBAgQIBA6wkIQCX2TAAqEdBwAgQIEMhNwAKv3KhNRIAAAQIFEuju7g6Dg4OViuwAVaDmKoUAAQIESivg+7i0rVc4AQIECBAgQIAAAQIECBAgQIAAAQIECBAgQIAAAQItLCAAldg8AahEQMMJECBAIDcBC7xyozYRAQIECBRIoLOzMwwPD1cqGhgYCF1dXQWqUCkECBAgQKB8Ar6Py9dzFRMgQIAAAQIECBAgQIAAAQIECBAgQIAAAQIECBAg0PoCAlCJPRSASgQ0nAABAgRyE7DAKzdqExEgQIBAgQRqA1BDQ0Oho6OjQBUqhQABAgQIlE/A93H5eq5iAgQIECBAgAABAgQIECBAgAABAgQIECBAgAABAgRaX0AAKrGHAlCJgIYTIECAQG4CFnjlRm0iAgQIECiQQHt7exgdHa1UNDIyEtra2gpUoVIIECBAgED5BHwfl6/nKiZAgAABAgQIECBAgAABAgQIECBAgAABAgQIECBAoPUFBKASeygAlQhoOAECBAjkJmCBV27UJiJAgACBAgnMmTOnqpp58+ZV/vlf//Vfw3//938v0GqvvPLKsMsuuyzQOVycAIGpBf7zP/8zfO1rX5v6xBk4w+9+BhBdYloC8e+4jTfeODz++OOV8SeddFI44ogjpnW92TzI9/Fs7o57I0CAAAECBAgQIECAAAECBAgQIECAAAECBAgQIECAQH0BAajEJ0MAKhHQcAIECBDITcACr9yoTUSAAAECBRIQgGrNZr766qvh1FNPDeutt17YeuutW7MIdz2rBASgJm7HAw88EM4999xwzDHHhKWXXnpW9a2sN/Piiy+G7373u+HTn/50WHfddRtmEIAK4e9//3vDXk4kQIAAAQIECBAgQIAAAQIECBAgQIAAAQIECBAgQIAAgXwFBKASvQWgEgENJ0CAAIHcBASgcqM2EQECBAgURGB0dDS0t7dXqmlrawsjIyOVf7YD1Oxr9FtvvRUuvfTScNBBB4UYALCTzuzrUavekQDU/J2bO3duOPTQQ8MVV1wRNttss3DVVVcJQC3kB3ws/Hn00UeHxRZbLNxyyy1h/fXXb/iuBKAEoBp+WJxIgAABAgQIECBAgAABAgQIECBAgAABAgQIECBAgACBhSAgAJWILgCVCGg4AQIECOQmIACVG7WJCBAgQKAgAgJQrdXIuHA/7nZy++23V25cAKq1ejib71YAqro7Z511VjjkkEPCG2+8kf2BANTCf3r/53/+J+y+++7hkUceyW5mySWXFICapC2+jxf+M+sOCBAgQIAAAQIECBAgQIAAAQIECBAgQIAAAQIECBAg0KyAAFSzYjXnC0AlAhpOgAABArkJWOCVG7WJCBAgQKAgAsPDw6Gzs7NSTUdHRxgaGqr8c+0OUIsuumg47rjjwuqrrz5jAh/72MfCiiuuOGPXK/KF7rnnnrDpppuGV155pVKmAFSRO55vbfUCUF/96lfDhhtuOOM30gq/+9r3nwDUjD8GTV/wZz/7Wdh1110r4wSgJif0fdz0I2YAAQIECBAgQIAAAQIECBAgQIAAAQIECBAgQIAAAQIEFrqAAFRiCwSgEgENJ0CAAIHcBCzwyo3aRAQIECBQEIHBwcHQ3d1dqaarqysMDAxU/rk2ADCdxeYFoZoVZQhAzYo2FPYm6gWgyhywE4CafY/6TASgZl9VC+6OfB8vOFtXJkCAAAECBAgQIECAAAECBAgQIECAAAECBAgQIECAwIISEIBKlBWASgQ0nAABAgRyE7DAKzdqExEgQIBAQQQEoFqrkQJQrdWvVrtbAajqjglAzb4nWACquZ74Pm7Oy9kECBAgQIAAAQIECBAgQIAAAQIECBAgQIAAAQIECBCYDQICUIldEIBKBDScAAECBHITsMArN2oTESBAgEBBBPr6+kJ/f3+lmp6entDb21v5ZztAza5GC0DNrn4U7W4EoKo7KgA1+55wAajmeuL7uDkvZxMgQIAAAQIECBAgQIAAAQIECBAgQIAAAQIECBAgQGA2CAhAJXZBACoR0HACBAgQyE3AAq/cqE1EgAABAgUREIBqrUYKQLVWv1rtbgWgqjsmADX7nmABqOZ64vu4OS9nEyBAgAABAgQIECBAgAABAgQIECBAgAABAgQIECBAYDYICEAldkEAKhHQcAIECBDITcACr9yoTUSAAAECBRHo7u4Og4ODlWoGBgZCV1dX5Z/tADW7Gi0ANbv6UbS7EYCq7qgA1Ox7wgWgmuuJ7+PmvJxNgAABAgQIECBAgAABAgQIECBAgAABAgQIECBAgACB2SAgAJXYBQGoREDDCRAgQCA3AQu8cqM2EQECBAgURKCzszMMDw9XqhkaGgodHR2Vf57tAai33nor3H333eGiiy4KV199dXj00UfD22+/nd3/YostFlZbbbXwyU9+Muy3335hzTXXDBP9t8J02/nGG2+EGEq69NJLw4033hgef/zx8Pzzz1dd7gMf+EBYZ511wg477BD23HPP0NbW1tR09UIpk11gs802C1dddVVYeuml6542EyGql156Key8887h5ptvrszxuc99Lpx//vkN1Vb7XJ100knhiCOOCH//+9/DrbfeGo488shwxx13ZL2MfVxvvfXCl7/85bD77ruHpZZaqqE5xk569tlnw09+8pNw8cUXh3vvvbeqP7E38drx+dhxxx2bvvZkN/Laa6+FX/3qV+GSSy4JN910U/ZsjB3veMc7wkorrZT91nbbbbcZn7spoHEnz6YA1GOPPRa22Wab8NBDD1WVs//++4fTTz89ey4aOS644IKw7777Vp0a3wXXXXddWHnllav+/bx588LGG29c1aup5rjyyivDLrvsMuFptYGd8b/PuXPnhmOOOSZ7Nl9++eXsGquvvnrYa6+9woEHHtjUuyL+dqJZfIf/4he/CA888ECI9Yw/4m9njTXWCFtuuWUWdN1ggw3CIossMlWJDf95vIfYr/ge+PnPfx4efvjhSl3xIvGZ32KLLcJnPvOZ7H8b7WHt+2KqG5rqXVSvz2PvoKmuPdGfx78L4u88/l1U+3sf+7tou+22y2pPda/9ndbee3yWrrjiinDaaaeFO++8s+4tx/dRs38XTdfGOAIECBAgQIAAAQIECBAgQIAAAQIECBAgQIAAAQIECBBoTkAAqjmv+c4WgEoENJwAAQIEchMQgMqN2kQECBAgUBCBVg1AxeBTDB195StfCU8//XRD3VhrrbWy4ERceJ8ahHrxxRfDKaecEk444YTw6quvNjT/2EkxYHHuueeGtddeu6FxZQlAHX744eHrX/966O/vn9Blk002yYJu73nPe6a0i+GSeM3LLrtsynPjCTGUdPDBB4fjjjuuoetPdNH4PJx66qnh6KOPDjEU0cgxU3M3Mtdk58ymAFS8zxjmiaHBsVDjWJ9iuGPXXXedstzf/OY3WdjnhRdeqJwbreO7I777ao88A1AxPBhre+WVV+rWscQSS2QBuvb29knrjO/CGHj82te+Fv7whz9MaTL+hBgA/MEPfpDdR0oQaiy4GN/H9913X0P3EH/DZ555ZkNzz+YA1HT+LohBsO9973vZMzgd94kCUPF9E3dxPOqooxp698RAafx77EMf+lBDPXMSAQIECBAgQIAAAQIECBAgQIAAAQIECBAgQIAAAQIECOQjIACV6CwAlQhoOAECBAjkJiAAlRu1iQgQIECgIAJxcf3o6GilmpGRkapdIWbjDlBPPvlk2GeffcINN9wwrS4cdthh4fjjjw8xYDCd46677gp77713eOSRR6YzPBsTdwSJOwPtscceU16jDAGoE088MQsgxV2gJjtisCjuBDXZEcMYP/rRj8IXv/jFhkIAtdeKu6LE4M2GG244ZW9qT4jPZgyTxF2spnO8//3vz3bviTvELIxjtgWg3nzzzXDIIYdkQZnxRwwzxh2cJgtu/PWvf80CJrXviRhM+853vlM3BJlXAOob3/hG+NSnPlUVzKrtd9wtKAa9JntPPffcc+Gggw5qOOQ30TMVrxGDMI3uyDT+OnG3ofibPO+886b1yEaHc845J7z3ve+dcPxsDUCl/l0Q3/9nn312WHbZZZuyqxeAij2M77wf//jHTV1rYb9zmrpZJxMgQIAAAQIECBAgQIAAAQIECBAgQIAAAQIECBAgQKAkAgJQiY0WgEoENJwAAQIEchMQgMqN2kQECBAgUBCBOXPmVFUSAwDjj9kWgHrsscfCTjvtFO6///66HYgL+FdYYYXsz2I4IC7Or3fst99+2S49zYagYkAsBhPG7ygz/vrLLLNMWHrppbN/9dprr026O1VceB53ePnIRz4y6dMUAzExCBGPuNvVT3/60xBDPmPHNttsE1ZZZZXKP6+55ppZaGTxxReve9177rknbLrpplU7z1x55ZVhl112afipfumll8LOO+8c4i42Y8fnPve5cP755zd0jdrn6qMf/WjW0/E7/cTdad75zneG+EzGf7/iiitmwaJVV111wjmiy8knnxx6e3snPCdeN9rEcE3t8z426H3ve1/4+c9/Hjo6OhqqJ54UTWKgIQZz6h1j846d+/zzz9c9L/YvXmPllVdueO6ZOnG2BaBiXc8++2zYYYcdQgybjD/ibkPf//736waZ4nNw0kknhSOPPLJqzFZbbZWF2yYK28TfdRwX3x3xiH3485//XLlG/M3G5358UOjf//3fwz//8z9P2IKf/exnVbtVxXdu3LXpf//3fytjllpqqSwEM/6ddfHFF4e99tprwutOFPAaGzD+XRh/P2O/o4kueMYZZ2RhqmaOqe4hXivWu+iii076Pt5///2z3fkmCmDFHfPuvPPO7NZiP8b/xuL33yc/+ckQf19jx0YbbRTiO36io17QLfZ9qgDm+OtdfvnlWX8m2uVtrKdT2cf3f3zXNPN7r/2dHnvsseHxxx/PwlTTOeI93HjjjeGDH/zgdIYbQ4AAAQIECBAgQIAAAQIECBAgQIAAAQIECBAgQIAAAQIzLCAAlQgqAJUIaDgBAgQI5CYgAJUbtYkIECBAoAACceenuAPU2BF3vokBn/HHbApATbbYPi7cj4vX4yLy8f89EGuMIYnTTjttvoXqkwUo6rU3zh9DQrW7+6y++urhu9/9bthxxx3nCx3FoMMDDzwQ4q4zMWRUexx88MFZEGui/4apPX8mwkszcY2ZDkCNrzMGqWKIabnllsv+dTSMQasYkIo7zUxmFcMtcQem8UGqeI2JehTDC9dcc0345je/Ge67774q7kYDamODLrjggrDvvvtWXSMGY+KzF39nteGOGM676KKLQnd3d1UYLV6g2Wdzpl5HszEAFWuL4Zctt9yyyinuGBZ7FwOAtUf8jW699dbh9ddfr/xRDLXFkMe//Mu/NMxV+/7bbLPNwlVXXVUJOTZyodoA1PgxcSerGHRad911K8/1n/70p3DhhReGAw44YMJAykQBr/iMxXfNgQceGJZffvn5bu+pp54KZ511VjjuuOPmex/Ge4mBzHrj6tUZfzvx/VUvdBN7Et+JMdi4yCKLVIbH+ePc8TdRe/T19YWenp4pSWs9l1xyyXDLLbeE9ddff8qxYyekBqAmCsJO5B/79eCDD2a9GQuzjr/ZqYJ5tYXV/k5j8HZ8oHKllVYKxxxzTPZ3UqP9bGR3vYaBnUiAAAECBAgQIECAAAECBAgQIECAAAECBAgQIECAAAECSQICUEl8If5/lv7//6+lE681fvgoOEMKAAAgAElEQVRU/5/GZ3AqlyJAgACBkggIQJWk0cokQIAAgRkRaKUAVPwsjSGVuHh+/BFDWzH0suGGG05qEneP6ezsDLHmsWOyAEW9i11yySVh7733rvqjRheux/u/9NJLw2c+85mqcM7aa6+dhXti2KaRYybCSzNxjQUVgJpqJ5jJjB5++OFsZ6vaXZ0OO+ywcPzxx0+629err74ajjrqqCwsN/6Iu/3Evk21U1g9j0afjXphihjku/3227Ndr/I8ZmsAKv5+vve97823Q0+9nWvmzp2bhaL+8Ic/VOjiN0IMGnV1dTXFuSADUCk7fcWQ1Cc+8YnwxBNPVOqJAa9f/vKXVaHWiYqNv5UYjnnooYeqjK699tosONbIEXdh2n777aveZ/GdGndrim6TfZfVexc2ssNbvK+FHYCaKAi7wQYbhMsuu6xqN75ax/gcR+O4c1TtLoIxHPWd73ynoTBsvd9pnCv6x3ddDFCOvbMaDddOJ9zXyHPiHAIECBAgQIAAAQIECBAgQIAAAQIECBAgQIAAAQIECBBoXkAAqnmzqhECUImAhhMgQIBAbgICULlRm4gAAQIECiAwPDychYLGjkZ2gJqpsuMuP+eff37Dl/v973+fLfgfv2i8mQX/caJ6QZPtttsu25FjqoBLDMjsvvvuWcBg7Gh2h6A333wz2yEoBqnGjne/+93ZjlJxB5hGjpkIL83ENRZEAGqNNdbIduiJz2GzRwwWHHLIIeH000+vGtpMoKrejjbxvy2vvvrqLOgx2fHoo4+GTTbZJDz55JOV02Iwb4899miolLgjTrz/8Uecd4cddmho/EydNFGwYqauH68Td6f59a9/HWr/n+JMNcdEO8CND45MtCtRM8/B+PtYUAGo+Fz9+Mc/bvj5qLWp97ycccYZIe6E1+hRL9DZ398fDj/88CkvUe99GAf96Ec/Cvvss8+U4yfawerMM8/Mdq+a7FjYAah6bs2G2eLfvTvttFPV32fN/H0y0e80/vv/+I//qApRTfR9HN+3MQg3diy77LLhtttuCx/+8Ien7J8TCBAgQIAAAQIECBAgQIAAAQIECBAgQIAAAQIECBAgQGDBCghAJfoKQCUCGk6AAAECuQkIQOVGbSICBAgQKIBAbQCqo6Mj201p/FEbAJipspsNQH37298OxxxzTNX0zS74j4NrF46/853vDL/61a/Cxz72sUlLe/DBB8PHP/7x8Nxzz1XOO/jgg8Opp57a0I4dY4POOuusqpDCkksuGW655Zaw/vrrN0Q7E+GlmbjGgghATcdzDK3ejjj1dgeaCjnuELbllltWBQPibi0x2LHoootOOLyeaTMBqPh8xZBVnCPuJLPWWmtlu8TkHUaYzQGoiH///feHzTffPDzzzDOVXsTf8PXXX58FJAcHB7Nd2sZvZB53h/vFL34RlltuuanaP9+fL6gAVOxvfO8sv/zyTd/Ta6+9lgVXY0Bu7JjO9eq900466aT5dtmqd4N33HFH1ofXX3+98seN7pY22W821hUDRpP91hZmAKpe8Gv889doMycKgH3rW98K8e+6qY56v9ONNtooC+i+973vrRo+0fdxDFzGv7/Gjmh+0003ZX/POQgQIECAAAECBAgQIECAAAECBAgQIECAAAECBAgQIEBg4QoIQCX6C0AlAhpOgAABArkJCEDlRm0iAgQIECiAQAwLdHd3Vyrp6uoKAwMDVZXNhgDU888/H7bddttw9913V+5tOgv+4+B6i/6PPPLIcPzxx0/a0SeeeCJceOGFWQDjzjvvDHPnzg0/+clPwtZbb93Uk1C7eL/ZReczEV6aiWssiADUBRdcED772c825Tl2cuxN7c4zcXH/l7/85aavd+ihh1YFA1ZYYYVw++23h9VWW23Ca9XbAWqrrbbKAoW1gYSmbyjHAbM9ABUp4nMSd1Ibf2y22WbZu2vHHXcM8+bNq/xRs7vE1VIvqABUI0GfidoeQzg//elPs+DkvffeG/74xz9mz/4pp5zS1JMSnTbeeOPw+OOPV8Y18i6MJ9c+J43ulDb+BmMIaL/99gtXXXVVWGeddbId1GIINwar3vWud01Yy8IMQNX7+2O33XYLl156aVhsscWa8q8X2ozhx2uvvTYss8wyk16r3u90ovDaRN/H8XdU+8688sorwy677NJUHU4mQIAAAQIECBAgQIAAAQIECBAgQIAAAQIECBAgQIAAgZkXEIBKNBWASgQ0nAABAgRyExCAyo3aRAQIECBQAIG+vr7Q399fqaSnpyf09vZWVTYbAlC//e1vs91d/va3v1XuLS6cP+ecc5ruwssvvxw++clPhhtuuKEyNgZVYqBgqaWWavp6zQ6oXbwfxzez6HwmwkszcY2ZDkAtscQS4eabbw5xt57pHF/84hfDueeeWxn67ne/O9x6661h3XXXbfpycbegGKQZf8TddnbYYYcJr/XXv/41bLfddlk4bvwR6/n+978f2tvbmw5INH3jMzCgFQJQb7zxRjjggAPCeeedV1XxIossEt56662qfxffcfG9Nt1jQQWgYuAyho0W5lEvANXIznxvvvlmtjvZ+N0CV1555SwkuOKKKy7wkhZmAKpe0HK6wc0YAPvCF75Q9Rwvu+yy4bbbbpty57d6AbQYnKoXyJ3o+zj+vbPrrrtW9auZv4sWeKNNQIAAAQIECBAgQIAAAQIECBAgQIAAAQIECBAgQIAAgRILCEAlNl8AKhHQcAIECBDITUAAKjdqExEgQIBAAQSmE4CKOxYdd9xxYfXVV08SaGtrCxtttFFD16gXGorBrcMPP7yh8bUn1YYaVlpppfDrX/86zJkzZ1rXm2xQDGTEoMEdd9yRBQYuv/zyEAMc449mFp3PRHhpJq4x0wGoGJyIPfjQhz7UdA/q3UvcrWl4eDgsv/zyTV+vns9Eu6uMv/hpp50WDjnkkLrzveMd7whxd5c999wzxB1jVllllRADO7PtqBeA+upXvzrtYFq9+mLQMO7yE0Nv0z0ee+yxsM0224SHHnpowkt8/vOfDz/84Q+TgmcLKgAV3wV77LHHdMuf9rgXXngh3HfffSGG/GJw5y9/+UvVtRoJQNXbkW9hhkiXXHLJbDes9ddfv2GXeuGvRn7jRx11VDjhhBMq86QGN88666xw0EEHVd33VGHLeHLt73SywOdE38cjIyMh7pwWdxQbO5r5u6hhbCcSIECAAAECBAgQIECAAAECBAgQIECAAAECBAgQIECAQNMCAlBNk1UPEIBKBDScAAECBHITEIDKjdpEBAgQIFAAge7u7jA4OFipZGBgIHR1dVVVVhsAmM5i81SqeqGMZZZZJiy99NLTuvRzzz0X4k5QY0dqTXEnj3jNRx55JDz66KPh3nvvDX/84x9DXGAeF9pPdTSz6HwmwkszcY2ZDkClhNDqhRli4CgG2uL/NnvEHW5q+9ZIMCTuAtXZ2Vm1u9hEcy+22GJhyy23DPvss08W5JlOUKvZuho5v95vrZnns5E5ZuqceF+77757ePvtt+e75Jprrhmuu+66EHcmSjkWVABqQZrG32Z8fu+///7sPRT/N+5MFt9NteHLWptGnvPp7hyV0ofxYxfmDlAzHZ6tF+5tZEep2t/pZO/Pib6P77777rDpppuGV155pcK7IJ/Lmeq/6xAgQIAAAQIECBAgQIAAAQIECBAgQIAAAQIECBAgQKAMAgJQiV0WgEoENJwAAQIEchMQgMqN2kQECBAgUACBGNaIu+SMHXFXko6OjqrKZmsAaib5pxOAevbZZ8N5550X/uu//isLGKQczSw6n4nw0kxcY7YHoFL6UW9sI8GQOG7u3LlZKCeGC5o54o5qX/rSl0LctWi55ZZrZuiMnttKAagYPDzssMPCD37wgyqD+D0Qd9HZfvvtk21aIQAVQ03XXHNNOP3008ONN944ZchpMpRGnvN674/99tsvnHPOOcnejVxgYQWgYjByr732ynbyGztSgpvxGtPdbU4AqpEnxTkECBAgQIAAAQIECBAgQIAAAQIECBAgQIAAAQIECBBoXQEBqMTeCUAlAhpOgAABArkJCEDlRm0iAgQIECiAQKsEoGpDCAuCvtEQ0quvvhpOOumkcOKJJzYdNIi7Ea211lrhgQceqCqh0bnjoJkIL83ENWZTAKpePTP9jGy22WbhqquuamjXsfiMxDDIscceG55++ummb+WQQw7Jnq+lllqq6bGpA1opABWDPwcffHA4++yz5yt7//33zwJBcaetlGM2B6BiACwGnw466KDw+OOPN11mDN2Njo6G119/vTJ2ugGo+E484ogjmr6H6QxYWAGoeu88AajpdNAYAgQIECBAgAABAgQIECBAgAABAgQIECBAgAABAgQIEJhKQABqKqEp/lwAKhHQcAIECBDITUAAKjdqExEgQIBAAQTa29uzBfBjx8jISGhra6uqbDbsAHXUUUeFE044YYGJx/9+uPbaa8PWW2896RxPPvlk2HPPPcOtt97a0L3E8MXaa68ddtppp2xXoHXXXTcLLOy6665V4wWgQkgJEjz66KNhk002CbE/C+rYcccds51fFl988YaneOutt7KwWwziDA4OhhdeeKHhsVtttVU233vf+96Gx8zEia0UgIo+8ff49ttvz1d6DBteeumlIYY8U47ZGoCK4a/jjz8+HHPMMQ2XF39jW2yxRWay6aabhldeeSVsvPHGVeGp6QagYmjvlFNOafheUk5cWAGoBbED1F133RViuDKGJseORsJkdoBKeYKMJUCAAAECBAgQIECAAAECBAgQIECAAAECBAgQIECAwOwXEIBK7JEAVCKg4QQIECCQm4AAVG7UJiJAgACBAgjMmTOnqop58+bNV9VsCEDVLvZecsklwy233BLWX3/93LoQd//YY489wnXXXVd3zo985CNh2223DTFU9k//9E9hlVVWqbtbUO3i/XixVgxAPf/881m9d999d8WjkfDE2Mm1z1VKACo+t9MJcuT28PzfRE899VT2/FxwwQXhtttuCy+//PKktxB39jn11FPDoosumtuttkoA6s9//nOIIbEYfpvoWG211cINN9yQ/Rane8zWAFR/f3/o7e2tW9YHP/jBLMy55ZZbhrjL00c/+tGw7LLLhtrvpOn+bubOnZv93p544olp/fan24uxcQsrABXnn8n3Vrxevb8PYrAv/l0z2SEAlfoUGU+AAAECBAgQIECAAAECBAgQIECAAAECBAgQIECAAIHZLSAAldgfAahEQMMJECBAIDcBAajcqE1EgAABAgUQaJUA1IUXXhj22WefKvGrr7467LDDDrl1IYZW9t1336r54i4zxx13XDj00EPDUkst1dC91KtlNgSgzjzzzHDggQc2VEM8abrhibEJZjJIUC+MFcMxP/3pTxvuS8OFz+CJMRB11VVXhWg/Pkg2NsX73ve+bLexGKjL62iFAFTc/eizn/1suOyyy6pYYujn+uuvr/p3n/70p0P8zcXd2KZzzMYA1MMPP5zt4FQbWI07yw0MDIRVV121oVLr7ZzWSIgxPrcdHR1V4bM8f28LMwBVuxvhEkssEW6++eaw4YYbNmRee9LJJ58cenp6mv67TQBqWtwGESBAgAABAgQIECBAgAABAgQIECBAgAABAgQIECBAoGUEBKASWyUAlQhoOAECBAjkJiAAlRu1iQgQIECgxQVGR0ez3YrGjra2tjAyMjJfVbNhB6i4W84WW2wR3nzzzcr9HXnkkeH444/PpQuvvvpq2H333cMvf/nLqvl+9KMfzRfMmuqGTjjhhBAX0Y8/ZkMA6qSTTgpHHHHEVLdf+fPf/va34ROf+ET429/+Vvl3jYQnxk6eyQBUfC722muvEHdOGTtWWGGFcPvtt4e4C1ArHL/73e+yZ6x2R6MYvIthn7yOVghA1dv9KAadzj777Oz3GENl44++vr75QiaNes7GANRpp50WDjnkkKoSphP0uuuuu8Jmm20W4vtt7GjkN/zaa6+Fzs7OEEOoY8fKK6+c/d5WXHHFRmmz8+K7PQa3lllmmbDBBhuEtdZaKxxwwAGTXmdhBqDqBVin+xut996KO3VFkw9/+MOTOgpANfWYOZkAAQIECBAgQIAAAQIECBAgQIAAAQIECBAgQIAAAQItJyAAldgyAahEQMMJECBAIDcBAajcqE1EgAABAi0u0EoBqCeeeCJssskm4bHHHquob7TRRlkg6b3vfW9TnYiL/ePi/bjjzj/8wz+E9ddfP6y55prhK1/5Soi7edQ75s6dGzbeeOMQ72PsiIv1r7322mzhfqNHvQXvcexsCEDFMFkMlTV61AsCNBKeGLv+TAag4jXrBXcuvvjiLBjV7HHNNdeET33qUyGGEdZbb73sOYn3G5+5ekfsawwtxADh8PBw9r8xHBaNFl100Yanv+SSS8Lee+9ddX6zwbSGJ5vgxNkegIq22223XXjhhRcqFcSd7G655ZawxhprhPvvvz9svvnm4Zlnnqn8edxJK74rxgc+G3WabQGov//971nI66KLLqqUEJ+xm266KXz84x9vtKzsvJTfcO1OSPEbLAaitt9++6buoTbMteSSS2a9jO/liY6FGYB68MEHM+fnnnuucnu77bZbuPTSS5veZexPf/pT9p6Yzt8rAlBNPWZOJkCAAAECBAgQIECAAAECBAgQIECAAAECBAgQIECAQMsJCEAltkwAKhHQcAIECBDITUAAKjdqExEgQIBAiwvEoEYMAo0dHR0dVTvojP372bADVFz0/4UvfCGcd955VerT2YHp8ssvz8It8ZpjRwxUXHHFFRMGoO65556w6aabhldeeaUyJu6cEneaWXrppRt+EupdJw7OOwA1b968LND1+OOPV+49PgsxgNNIYGeiHbEWZgCqnu2GG24YfvGLX4Tllluu4R699NJLYeeddw4333xzZcxU4Y56wba4E86tt94aVl111YbnrrcjjwDU/+f761//mr2zbrjhhknfA2eeeWb40pe+VHXOVlttlb3fmg1MzrYAVL3ns5HQUO1DWO868ZxGf8N33HFHFjR7/fXXK5dudheqevfQSLB0YQag6r373vnOd4brr78+CzM1esS/f775zW+G4447rmpI3NnrlFNOmfIyAlBTEjmBAAECBAgQIECAAAECBAgQIECAAAECBAgQIECAAAECLS0gAJXYPgGoREDDCRAgQCA3AQGo3KhNRIAAAQItLjA4OBi6u7srVXR1dYWBgYH5qpoNAah4UzFMsvXWW1ctuF9ttdVC3K0n7uDUyBF3kNpmm23CQw89VHX6GWecEQ466KAJL/Hoo49mO1A9+eSTlXMaWag//oIThTfiOXkHoJ5//vmw7bbbZrtgjR2Nhijiwv3zzz8//Nu//dt8Xo2GJ+LAmd4B6o033gif/exnw2WXXVZ1X8cee2z4+te/HhZZZJEpH5FY2/e+971wxBFHVJ37kY98JNx4443hgx/84ITXOOuss+Z7hk444YTwta99LUz036e1F6vdDSeOi7uMxec+r2O27gA1UWCkXugmhlT23HPPLKA4/jj66KPDd77znYb7Ue85nU7wsTaw0+xvfnwN9cJ2ze4ANdFzHudp9DdcLwj0jne8I9sJaXywdrLn9oILLgj77rtv1Snf+ta3wre//e1JH/eFGYCKN1Zvp7b4d9B1110XVl555YZ+qrfffnv2Dh4fqo1Bql/96lfhYx/72JTXEICaksgJBAgQIECAAAECBAgQIECAAAECBAgQIECAAAECBAgQaGkBAajE9glAJQIaToAAAQK5CQhA5UZtIgIECBBocYG+vr7Q399fqaKnpyf09vbOV9VsCUDFgMsBBxww3y5QbW1t2c4ucbefyY4YXoqhiBikGn80sktQvcBQ/G+Oiy++OMTg2FRHnHufffaZb+easXGpAagjjzwyHH/88VPdRuXPYwAi7jRy+umnV42JO5jEAMMKK6xQ91pvvfVWiCGdww8/PLz99tvzndNoeCIOnOkAVLzmnXfeGbbccsuqUEH894cddljms8QSS0xoNBbs2m+//earrZGdxv70pz9lO8A88cQTlTliIOSiiy7KnrupQlAjIyMh7kT2wgsvVMavtdZaWSBi+eWXb7i3qSfO1gBUDJdsv/32Vb2ZM2dOuOWWW8Iaa6wxX9m/+c1vsmdhvGfsRwxMxhBko0ftcxp/GzG8EsOXjR4zGYCKcx511FEhhuvGH5///OfDD3/4w7DYYotNelvxPRp7/I1vfKPuec38huN7a/fdd6/qSQxSxvfiLrvsMukzH3dMiuG18f2ZrJ/jb7aeZwxTxQBko0e9XfAa3W0thlljfbV/l8RQbAxgrrLKKpO+Z2Koca+99qqqPQ6IIdxTTz21oV34BKAa7bTzCBAgQIAAAQIECBAgQIAAAQIECBAgQIAAAQIECBAg0JoCAlCJfROASgQ0nAABAgRyExCAyo3aRAQIECDQ4gKtFoCK3BPt4BT/LO4kEnfb+fCHP1y18P7ll1/OduyIoZ0XX3yxqmvNBCLiriTHHHNM1fgYNjjuuOOyMFG9cE1cKH/eeeeFb37zm/PNPf5CzSzer7cbVbyPE088MXzqU58KcReRuNvRcsstN+muR/UCJfGe3vOe94STTz457Lbbbtk1YjDo6aefDldffXVW6yOPPFK59fXXXz/cc889lX9uJjyxIAJQk+1ss9JKK2X9i6GLpZZaqnLPccyDDz6Y7RIVAx21x84775yFwiYLT8UxE+1QFP9s1113zezWXnvt+Xry1FNPhbh7VPzzGE4Zf0y1M9mCeAXVC0B99atfnTJgOJ17ic9tDI0tu+yykw6fO3duFlr6wx/+UHXeVMG0GPCsDXXGUFl89j/0oQ81dMv1wkabbrpp9ntbddVVs2u8+93vDksvvfSE15vpANQdd9wRNt9886rd8OLkMYx0yimn1K0tPlsxLBY97rvvvgnvNe7eFN+XcVepqY54zYMPPjicffbZ850aA1nRbvXVV696H4+OjmbhrTPPPHO+MY0+77fddlvYYostQtwNa+x4//vfn+1gGHfoiu+/+B6Mz9VE34YpAag4Z73AYvz38ZmOO40deOCBVcHFsfdMDFnF57b2aPa5FICa6un05wQIECBAgAABAgQIECBAgAABAgQIECBAgAABAgQIEGhtAQGoxP4JQCUCGk6AAAECuQkIQOVGbSICBAgQaHGBVgxARfK777477LDDDuGZZ56p24EYaoo7icT/femll0LcvaneEf/8Bz/4QbaAf6rdeeL4ycJXcdH7euutF9ZZZ51sqhh8iov0//KXv8w39SabbBLuv//+qt0/Gt15JF6s3m5UtZPEsM+vf/3rzGGiI4YX4o4pcceS6Rz7779/tmNRDF2NHQs7ABXvI9Z16KGH1g1YjN3nMssskwVW4i5WMQhRbzereG7c0eWKK65oOCwT+x4DJDfccMOEpLEnY+GSuDNYbehpbGAM9MVg1FTBq+n0brIx9QJQMz3H2PXibkExlBODdJM9p/VCNjHIduGFF06641H8/e+xxx5Z4Gn8EZ/duPvZVLslxTFxjrh722THVL/fmQ5ATRY8ivcZQ0fxPfOud70rxF3b7rrrruydU/ucx/MWX3zx7M/GjhgguuqqqyYNdI23iM983M0o7qxV74jGYzvKPffccyEGUusdcfejGN5qpCf1QqC115yqjtQAVJzv8ssvz2qf6Dccg5YxhDXVe2bNNdfMAqb1djKb6LkTgFpQbyXXJUCAAAECBAgQIECAAAECBAgQIECAAAECBAgQIECAwOwQEIBK7IMAVCKg4QQIECCQm4AAVG7UJiJAgACBFhfo7u4Og4ODlSri7hldXV3zVVW7U08joYUFTfPHP/4xu9fJdjKZ7B7iIvtzzjkn2zWqkfDT2LUm2vWjkXrjzkpx15O4o1DcqWV8SKaZXVfiXFOFVBrtUQzg7LnnnuHWW29tpITKOTH0FP1ieCXubjR2zIYAVLyXGEj4/ve/n+3qNFG4aaqCt9pqqxB35hoLb0x1/tifR9MYmJksBDXVteLuOaeddlrVTlVTjZmpP5/q2ZqpeeJ1GnlO4ztq7733znbYGjtiiCw+e40ERn7zm9+ELbfcsipwGH/zF198cd33XW19cceiOP7hhx+esPSpnvuZDkDFG2kkbDdZr7785S+H448/Pvsd9/T0VE6Nz/vtt98eVltttYZbHUNN8Xpxt7vpHHGHsbgDWiPhp3j9uPNTDEyde+65E043VQh0JgJQcfKbb745+3skPifTOeL7MwYdm33PCEBNR9sYAgQIECBAgAABAgQIECBAgAABAgQIECBAgAABAgQItI6AAFRirwSgEgENJ0CAAIHcBASgcqM2EQECBAi0uEAM3QwPD1eqGBoaCh0dHfNVNRsDUPEmX3311Wzx/tFHHx1efPHFhrsRd445+eSTG97Vp/bCMXwVAy5xV5VGjrjTVNzBJi7wjyGoeMQdik499dTK8BVXXDELIa266qqNXDLbRSUGAGJAZ6LjyiuvDLvsssuU14uOcQebE088ccKdTMYuEgMKMTQRw3Px/64NdkwVBBl/M7XP1VSBhSkLqXPCAw88kN1r7Q5Ak13rAx/4QLYzWAyGLbLIItOZNns2Y4DpW9/6VvZ/N3qstdZaWS9iSG66czc610TnzaYAVAwdbbrpptkuXeOPM844I3v+Gz36+/tDb29v1enNhKiuv/76EN8bL7zwQt0pp9ptaEEEoOKNxPdADPmNf5dMZbLxxhtnwaG11147OzXWtu2221YFzGI4LO5s1MwRA2o33XRTOOCAA8IjjzzS0ND4vMeduLbYYoumgqjx4lOFN6cK181UACreS/z759hjj83eGxPtBlULEnffOuGEE7Id46bzWxeAaugRcxIBAgQIECBAgAABAgQIECBAgAABAgQIECBAgAABAgRaVkAAKrF1AnsKEy4AACAASURBVFCJgIYTIECAQG4CAlC5UZuIAAECBFpcoL29vWrXilYLQI3xxwXn99xzT7ajyy9/+cvw6KOPVi1Cj4GWddZZJ9tFZrfddgvLLbdccufiYv8HH3ww27nj6quvzuYc22koBp5imCeGImKIYPPNNw+LL7541Zz1QgcxxBB3UWn0eOutt8I111yThR9uu+22LAwx/ohBmiOOOKLRy2WL+C+77LJw9tlnh9///veV68Wg03rrrZfdW9y5aqmllqpcc7YHoMZu9KmnngpXXXVV9oz87ne/C08//XSlhlhf3O1mu+22C5/5zGfCBhtsMK1AQj3o+GzGUEj8bcWdYubOnVvVp2gZdzHaaaedslDdP/7jP87Y3A03vubE2RKAisGxGEKLfRt/xHDYpZdeGpZYYomGS3zppZfCHnvsMV8QrplrxcBMDOtccskl8wV8pgrvLagA1BjAs88+m4Uh4/M9/rcb/3z8+y/Wu/zyy1e5PfPMM9m7KoYFx474W7jiiiuaMh4bG99L8VoxnFr7Po7vxvhb23HHHWfktxafkXifp5xySrj33nvnCx9NFgKdyQDUWO3xHRz/Poi7lsVw8fjgXnzPxNBZ/K3H8Oeaa67ZdOhrfOMEoBr++TuRAAECBAgQIECAAAECBAgQIECAAAECBAgQIECAAAECLSkgAJXYNgGoREDDCRAgQCA3AQGo3KhNRIAAAQItLhB3QBl/1O6y0uLluX0CBAgQIFB6Ad/HpX8EABAgQIAAAQIECBAgQIAAAQIECBAgQIAAAQIECBAg0IICAlCJTROASgQ0nAABAgRyE7DAKzdqExEgQIBAiwsIQLV4A90+AQIECBCYQsD3sUeEAAECBAgQIECAAAECBAgQIECAAAECBAgQIECAAAECrScgAJXYMwGoREDDCRAgQCA3AQu8cqM2EQECBAi0sMDo6Ghob2+vVNDW1hZGRkZauCK3ToAAAQIECNQK+D72TBAgQIAAAQIECBAgQIAAAQIECBAgQIAAAQIECBAgQKD1BASgEnsmAJUIaDgBAgQI5CZggVdu1CYiQIAAgRYWEIBq4ea5dQIECBAg0KCA7+MGoZxGgAABAgQIECBAgAABAgQIECBAgAABAgQIECBAgACBWSQgAJXYDAGoREDDCRAgQCA3AQu8cqM2EQECBAi0sMDw8HDo7OysVNDR0RGGhoZauCK3ToAAAQIECNQK+D72TBAgQIAAAQIECBAgQIAAAQIECBAgQIAAAQIECBAgQKD1BASgEnsmAJUIaDgBAgQI5CZggVdu1CYiQIAAgRYWGBwcDN3d3ZUKBKBauJlunQABAgQITCDg+9ijQYAAAQIECBAgQIAAAQIECBAgQIAAAQIECBAgQIAAgdYTEIBK7JkAVCKg4QQIECCQm4AFXrlRm4gAAQIEWligNgDV1dUVBgYGWrgit06AAAECBAjUCvg+9kwQIECAAAECBAgQIECAAAECBAgQIECAAAECBAgQIECg9QQEoBJ7JgCVCGg4AQIECOQmYIFXbtQmIkCAAIEWFujr6wv9/f2VCnp6ekJvb28LV+TWCRAgQIAAgVoB38eeCQIECBAgQIAAAQIECBAgQIAAAQIECBAgQIAAAQIECLSegABUYs8EoBIBDSdAgACB3AQs8MqN2kQECBAg0MICAlAt3Dy3ToAAAQIEGhTwfdwglNMIECBAgAABAgQIECBAgAABAgQIECBAgAABAgQIECAwiwQEoBKbIQCVCGg4AQIECOQmYIFXbtQmIkCAAIEWFuju7g6Dg4OVCgYGBkJXV1cLV+TWCRAgQIAAgVoB38eeCQIECBAgQIAAAQIECBAgQIAAAQIECBAgQIAAAQIECLSegABUYs8EoBIBDSdAgACB3AQs8MqN2kQECBAg0MICnZ2dYXh4uFLB0NBQ6OjoaOGK3DoBAgQIECBQK+D72DNBgAABAgQIECBAgAABAgQIECBAgAABAgQIECBAgACB1hMQgErsmQBUIqDhBAgQIJCbgAVeuVGbiAABAgRaWEAAqoWb59YJECBAgECDAr6PG4RyGgECBAgQIECAAAECBAgQIECAAAECBAgQIECAAAECBGaRgABUYjMEoBIBDSdAgACB3AQs8MqN2kQECBAg0MIC7e3tYXR0tFLByMhIaGtra+GK3DoBAgQIECBQK+D72DNBgAABAgQIECBAgACB/8fenYdXWtT5w64X0GFzZLOhwTg4MsgiDLQSh4iC7JtsAQKyOCjIphKnG1xGUcABhESDirKL0yAEJyiLLAIKAkHCNo420igwEKS1kUWRzRH8XXXy5pCkT5JzUjmV8yT3848jearq+9xVyVDXVR+LAAECBAgQIECAAAECBAgQIECgeAICUIlzJgCVCKg5AQIECGQTcMArG7WBCBAgQKDAArNnzx5W/aJFiwr8NUonQIAAAQIEKgnYH1sXBAgQIECAAAECBAgQIECAAAECBAgQIECAAAECBAgQKJ6AAFTinAlAJQJqToAAAQLZBBzwykZtIAIECBAoqEC8+SneADX0EYAq6GQqmwABAgQIjCFgf2x5ECBAgAABAgQIECBAgAABAgQIECBAgAABAgQIECBAoHgCAlCJcyYAlQioOQECBAhkE3DAKxu1gQgQIECgoAIjA1BNTU2hr6+voF+jbAIECBAgQGA0Aftja4MAAQIECBAgQIAAAQIECBAgQIAAAQIECBAgQIAAAQLFExCASpwzAahEQM0JECBAIJuAA17ZqA1EgAABAgUVEIAq6MQpmwABAgQI1Chgf1wjmNcJECBAgAABAgQIECBAgAABAgQIECBAgAABAgQIECDQAAICUImTIACVCKg5AQIECGQTcMArG7WBCBAgQKCgAr29vaG1tbVcfUtLS+jp6Sno1yibAAECBAgQGE3A/tjaIECAAAECBAgQIECAAAECBAgQIECAAAECBAgQIECAQPEEBKAS50wAKhFQcwIECBDIJuCAVzZqAxEgQIBAQQW6u7tDe3t7ufq2trbQ1dVV0K9RNgECBAgQIDCagP2xtUGAAAECBAgQIECAAAECBAgQIECAAAECBAgQIECAAIHiCQhAJc6ZAFQioOYECBAgkE3AAa9s1AYiQIAAgYIKdHR0hM7OznL1c+fODfPmzSvo1yibAAECBAgQGE3A/tjaIECAAAECBAgQIECAAAECBAgQIECAAAECBAgQIECAQPEEBKAS50wAKhFQcwIECBDIJuCAVzZqAxEgQIBAQQUEoAo6ccomQIAAAQI1Ctgf1wjmdQIECBAgQIAAAQIECBAgQIAAAQIECBAgQIAAAQIECDSAgABU4iQIQCUCak6AAAEC2QQc8MpGbSACBAgQKKhAe3t76O7uLlff1dUV2traCvo1yiZAgAABAgRGE7A/tjYIECBAgAABAgQIECBAgAABAgQIECBAgAABAgQIECBQPAEBqMQ5E4BKBNScAAECBLIJOOCVjdpABAgQIFBQgdbW1tDb21uuXgCqoBOpbAIECBAgMI6A/bElQoAAAQIECBAgQIAAAQIECBAgQIAAAQIECBAgQIAAgeIJCEAlzpkAVCKg5gQIECCQTcABr2zUBiJAgACBggqMDED19PSElpaWgn6NsgkQIECAAIHRBOyPrQ0CBAgQIECAAAECBAgQIECAAAECBAgQIECAAAECBAgUT0AAKnHOBKASATUnQIAAgWwCDnhlozYQAQIECBRUoLm5OfT395er7+vrC01NTQX9GmUTIECAAAECownYH1sbBAgQIECAAAECBAgQIECAAAECBAgQIECAAAECBAgQKJ6AAFTinAlAJQJqToAAAQLZBBzwykZtIAIECBAoqMDs2bOHVb5o0aKCfomyCRAgQIAAgbEE7I+tDwIECBAgQIAAAQIECBAgQIAAAQIECBAgQIAAAQIECBRPQAAqcc4EoBIBNSdAgACBbAIOeGWjNhABAgQIFFRAAKqgE6dsAgQIECBQo4D9cY1gXidAgAABAgQIECBAgAABAgQIECBAgAABAgQIECBAgEADCAhAJU6CAFQioOYECBAgkE3AAa9s1AYiQIAAgQIK9Pf3h+bm5nLlTU1Noa+vr4BfomQCBAgQIEBgPAH74/GE/JwAAQIECBAgQIAAAQIECBAgQIAAAQIECBAgQIAAAQKNJyAAlTgnAlCJgJoTIECAQDYBB7yyURuIAAECBAooIABVwElTMgECBAgQmKCA/fEE4TQjQIAAAQIECBAgQIAAAQIECBAgQIAAAQIECBAgQIDAFAoIQCXiC0AlAmpOgAABAtkEHPDKRm0gAgQIECigQG9vb2htbS1X3tLSEnp6egr4JUomQIAAAQIExhOwPx5PyM8JECBAgAABAgQIECBAgAABAgQIECBAgAABAgQIECDQeAICUIlzIgCVCKg5AQIECGQTcMArG7WBCBAgQKCAAt3d3aG9vb1ceVtbW+jq6irglyiZAAECBAgQGE/A/ng8IT8nQIAAAQIECBAgQIAAAQIECBAgQIAAAQIECBAgQIBA4wkIQCXOiQBUIqDmBAgQIJBNwAGvbNQGIkCAAIECCnR0dITOzs5y5QJQBZxEJRMgQIAAgSoF7I+rhPIaAQIECBAgQIAAAQIECBAgQIAAAQIECBAgQIAAAQIEGkhAACpxMgSgEgE1J0CAAIFsAg54ZaM2EAECBAgUUGBkAGru3Llh3rx5BfwSJRMgQIAAAQLjCdgfjyfk5wQIECBAgAABAgQIECBAgAABAgQIECBAgAABAgQIEGg8AQGoxDkRgEoE1JwAAQIEsgk44JWN2kAECBAgUEABAagCTpqSCRAgQIDABAXsjycIpxkBAgQIECBAgAABAgQIECBAgAABAgQIECBAgAABAgSmUEAAKhFfACoRUHMCBAgQyCbggFc2agMRIECAQAEF2tvbQ3d3d7nyrq6u0NbWVsAvUTIBAgQIECAwnoD98XhCfk6AAAECBAgQIECAAAECBAgQIECAAAECBAgQIECAAIHGExCASpwTAahEQM0JECBAIJuAA17ZqA1EgAABAgUUaG1tDb29veXKe3p6QktLSwG/RMkECBAgQIDAeAL2x+MJ+TkBAgQIECBAgAABAgQIECBAgAABAgQIECBAgAABAgQaT0AAKnFOBKASATUnQIAAgWwCDnhlozYQAQIECBRQQACqgJOmZAIECBAgMEEB++MJwmlGgAABAgQIECBAgAABAgQIECBAgAABAgQIECBAgACBKRQQgErEF4BKBNScAAECBLIJOOCVjdpABAgQIFBAgdmzZw+ruq+vLzQ1NRXwS5RMgAABAgQIjCdgfzyekJ8TIECAAAECBAgQIECAAAECBAgQIECAAAECBAgQIECg8QQEoBLnRAAqEVBzAgQIEMgm4IBXNmoDESBAgEABBUYGoBYtWlTAr1AyAQIECBAgUI2A/XE1St4hQIAAAQIECBAgQIAAAQIECBAgQIAAAQIECBAgQIBAYwkIQCXOhwBUIqDmBAgQIJBNwAGvbNQGIkCAAIGCCfT394fm5uZy1fHmp3gDlIcAAQIECBCYngL2x9NzXn0VAQIECBAgQIAAAQIECBAgQIAAAQIECBAgQIAAAQLTW0AAKnF+BaASATUnQIAAgWwCDnhlozYQAQIECBRMQACqYBOmXAIECBAgkChgf5wIqDkBAgQIECBAgAABAgQIECBAgAABAgQIECBAgAABAgSmQEAAKhFdACoRUHMCBAgQyCbggFc2agMRIECAQMEEent7Q2tra7nqlpaW0NPTU7CvUC4BAgQIECBQrYD9cbVS3iNAgAABAgQIECBAgAABAgQIECBAgAABAgQIECBAgEDjCAhAJc6FAFQioOYECBAgkE3AAa9s1AYiQIAAgYIJCEAVbMKUS4AAAQIEEgXsjxMBNSdAgAABAgQIECBAgAABAgQIECBAgAABAgQIECBAgMAUCAhAJaILQCUCak6AAAEC2QQc8MpGbSACBAgQKJhAd3d3aG9vL1fd1tYWurq6CvYVyiVAgAABAgSqFbA/rlbKewQIECBAgAABAgQIECBAgAABAgQIECBAgAABAgQIEGgcAQGoxLkQgEoE1JwAAQIEsgk44JWN2kAECBAgUDCBjo6O0NnZWa567ty5Yd68eQX7CuUSIECAAAEC1QrYH1cr5T0CBAgQIECAAAECBAgQIECAAAECBAgQIECAAAECBAg0joAAVOJcCEAlAmpOgAABAtkEHPDKRm0gAgQIECiYgABUwSZMuQQIECBAIFHA/jgRUHMCBAgQIECAAAECBAgQIECAAAECBAgQIECAAAECBAhMgYAAVCK6AFQioOYECBAgkE3AAa9s1AYiQIAAgYIJtLe3h+7u7nLVXV1doa2trWBfoVwCBAgQIECgWgH742qlvEeAAAECBAgQIECAAAECBAgQIECAAAECBAgQIECAAIHGERCASpwLAahEQM0JECBAIJuAA17ZqA1EgAABAgUTaG1tDb29veWqe3p6QktLS8G+QrkECBAgQIBAtQL2x9VKeY8AAQIECBAgQIAAAQIECBAgQIAAAQIECBAgQIAAAQKNIyAAlTgXAlCJgJoTIECAQDYBB7yyURuIAAECBAomIABVsAlTLgECBAgQSBSwP04E1JwAAQIECBAgQIAAAQIECBAgQIAAAQIECBAgQIAAAQJTICAAlYguAJUIqDkBAgQIZBNwwCsbtYEIECBAoGACzc3Nob+/v1x1X19faGpqKthXKJcAAQIECBCoVsD+uFop7xEgQIAAAQIECBAgQIAAAQIECBAgQIAAAQIECBAgQKBxBASgEudCACoRUHMCBAgQyCbggFc2agMRIECAQMEEZs+ePaziRYsWFewLlEuAAAECBAjUImB/XIuWdwkQIECAAAECBAgQIECAAAECBAgQIECAAAECBAgQINAYAgJQifMgAJUIqDkBAgQIZBNwwCsbtYEIECBAoGACAlAFmzDlEiBAgACBRAH740RAzQkQIECAAAECBAgQIECAAAECBAgQIECAAAECBAgQIDAFAgJQiegCUImAmhMgQIBANgEHvLJRG4gAAQIECiTQ398fmpubyxU3NTWFvr6+An2BUgkQIECAAIFaBeyPaxXzPgECBAgQIECAAAECBAgQIECAAAECBAgQIECAAAECBKZeQAAqcQ4EoBIBNSdAgACBbAIOeGWjNhABAgQIFEhAAKpAk6VUAgQIECAwSQL2x5MEqRsCBAgQIECAAAECBAgQIECAAAECBAgQIECAAAECBAhkFBCASsQWgEoE1JwAAQIEsgk44JWN2kAECBAgUCCB3t7e0NraWq64paUl9PT0FOgLlEqAAAECBAjUKmB/XKuY9wkQIECAAAECBAgQIECAAAECBAgQIECAAAECBAgQIDD1AgJQiXMgAJUIqDkBAgQIZBNwwCsbtYEIECBAoEAC3d3dob29vVxxW1tb6OrqKtAXKJUAAQIECBCoVcD+uFYx7xMgQIAAAQIECBAgQIAAAQIECBAgQIAAAQIECBAgQGDqBQSgEudAACoRUHMCBAgQyCbggFc2agMRIECAQIEEOjo6QmdnZ7niuXPnhnnz5hXoC5RKgAABAgQI1Cpgf1yrmPcJECBAgAABAgQIECBAgAABAgQIECBAgAABAgQIECAw9QICUIlzIACVCKg5AQIECGQTcMArG7WBCBAgQKBAAgJQBZospRIgQIAAgUkSsD+eJEjdECBAgAABAgQIECBAgAABAgQIECBAgAABAgQIECBAIKOAAFQitgBUIqDmBAgQIJBNwAGvbNQGIkCAAIECCbS3t4fu7u5yxW6AKtDkKZUAAQIECExQwP54gnCaESBAgAABAgQIECBAgAABAgQIECBAgAABAgQIECBAYAoFBKAS8QWgEgE1J0CAAIFsAg54ZaM2EAECBAgUSKC1tTX09vaWK+7q6gptbW0F+gKlEiBAgAABArUK2B/XKuZ9AgQIECBAgAABAgQIECBAgAABAgQIECBAgAABAgQITL2AAFTiHAhAJQJqToAAAQLZBBzwykZtIAIECBAokMDIAFRPT09oaWkp0BcolQABAgQIEKhVwP64VjHvEyBAgAABAgQIECBAgAABAgQIECBAgAABAgQIECBAYOoFBKAS50AAKhFQcwIECBDIJuCAVzZqAxEgQIBAgQSam5tDf39/ueK+vr7Q1NRUoC9QKgECBAgQIFCrgP1xrWLeJ0CAAAECBAgQIECAAAECBAgQIECAAAECBAgQIECAwNQLCEAlzoEAVCKg5gQIECCQTcABr2zUBiJAgACBAgnMnj17WLWLFi0qUPVKJUCAAAECBCYiYH88ETVtCBAgQIAAAQIECBAgQIAAAQIECBAgQIAAAQIECBAgMLUCAlCJ/gJQiYCaEyBAgEA2AQe8slEbiAABAgQKJCAAVaDJUioBAgQIEJgkAfvjSYLUDQECBAgQIECAAAECBAgQIECAAAECBAgQIECAAAECBDIKCEAlYgtAJQJqToAAAQLZBBzwykZtIAIECBAoiEB/f39obm4uV9vU1BT6+voKUr0yCRAgQIAAgYkK2B9PVE47AgQIECBAgAABAgQIECBAgAABAgQIECBAgAABAgQITJ2AAFSivQBUIqDmBAgQIJBNwAGvbNQGIkCAAIGCCAhAFWSilEmAAAECBCZZwP54kkF1R4AAAQIECBAgQIAAAQIECBAgQIAAAQIECBAgQIAAgQwCAlCJyAJQiYCaEyBAgEA2AQe8slEbiAABAgQKItDb2xtaW1vL1ba0tISenp6CVK9MAgQIECBAYKIC9scTldOOAAECBAgQIECAAAECBAgQIECAAAECBAgQIECAAAECUycgAJVoLwCVCKg5AQIECGQTcMArG7WBCBAgQKAgAt3d3aG9vb1crQBUQSZOmQQIECBAIFHA/jgRUHMCBAgQIECAAAECBAgQIECAAAECBAgQIECAAAECBAhMgYAAVCK6AFQioOYECBAgkE3AAa9s1AYiQIAAgYIIjAxAtbW1ha6uroJUr0wCBAgQIEBgogL2xxOV044AAQIECBAgQIAAAQIECBAgQIAAAQIECBAgQIAAAQJTJyAAlWgvAJUIqDkBAgQIZBNwwCsbtYEIECBAoCACHR0dobOzs1zt3Llzw7x58wpSvTIJECBAgACBiQrYH09UTjsCBAgQIECAAAECBAgQIECAAAECBAgQIECAAAECBAhMnYAAVKK9AFQioOYECBAgkE3AAa9s1AYiQIAAgYIICEAVZKKUSYAAAQIEJlnA/niSQXVHgAABAgQIECBAgAABAgQIECBAgAABAgQIECBAgACBDAICUInIAlCJgJoTIECAQDYBB7yyURuIAAECBAoi0N7eHrq7u8vVdnV1hba2toJUr0wCBAgQIEBgogL2xxOV044AAQIECBAgQIAAAQIECBAgQIAAAQIECBAgQIAAAQJTJyAAlWgvAJUIqDkBAgQIZBNwwCsbtYEIECBAoCACra2tobe3t1xtT09PaGlpKUj1yiRAgAABAgQmKmB/PFE57QgQIECAAAECBAgQIECAAAECBAgQIECAAAECBAgQIDB1AgJQifYCUImAmhMgQIBANgEHvLJRG4gAAQIECiIgAFWQiVImAQIECBCYZAH740kG1R0BAgQIECBAgAABAgQIECBAgAABAgQIECBAgAABAgQyCAhAJSILQCUCak6AAAEC2QQc8MpGbSACBAgQKIhAc3Nz6O/vL1fb19cXmpqaClK9MgkQIECAAIGJCtgfT1ROOwIECBAgQIAAAQIECBAgQIAAAQIECBAgQIAAAQIECEydgABUor0AVCKg5gQIECCQTcABr2zUBiJAgACBggjMnj17WKWLFi0qSOXKJECAAAECBFIE7I9T9LQlQIAAAQIECBAgQIAAAQIECBAgQIAAAQIECBAgQIDA1AgIQCW6C0AlAmpOgAABAtkEHPDKRm0gAgQIECiAQLz5Kd4ANfQRgCrAxCmRAAECBAhMgoD98SQg6oIAAQIECBAgQIAAAQIECBAgQIAAAQIECBAgQIAAAQKZBQSgEsEFoBIBNSdAgACBbAIOeGWjNhABAgQIFEBgZACqqakp9PX1FaByJRIgQIAAAQKpAvbHqYLaEyBAgAABAgQIECBAgAABAgQIECBAgAABAgQIECBAIL+AAFSiuQBUIqDmBAgQIJBNwAGvbNQGIkCAAIECCPT29obW1tZypQJQBZg0JRIgQIAAgUkSsD+eJEjdECBAgAABAgQIECBAgAABAgQIECBAgAABAgQIECBAIKOAAFQitgBUIqDmBAgQIJBNwAGvbNQGIkCAAIECCIwMQLW0tISenp4CVK5EAgQIECBAIFXA/jhVUHsCBAgQIECAAAECBAgQIECAAAECBAgQIECAAAECBAjkFxCASjQXgEoE1JwAAQIEsgk44JWN2kAECBAgUACB7u7u0N7eXq60ra0tdHV1FaByJRIgQIAAAQKpAvbHqYLaEyBAgAABAgQIECBAgAABAgQIECBAgAABAgQIECBAIL+AAFSiuQBUIqDmBAgQIJBNwAGvbNQGIkCAAIECCHR0dITOzs5ypXPnzg3z5s0rQOVKJECAAAECBFIF7I9TBbUnQIAAAQIECBAgQIAAAQIECBAgQIAAAQIECBAgQIBAfgEBqERzAahEQM0JECBAIJuAA17ZqA1EgAABAgUQEIAqwCQpkQABAgQI1EnA/rhOsLolQIAAAQIECBAgQIAAAQIECBAgQIAAAQIECBAgQIBAHQUEoBJxBaASATUnQIAAgWwCDnhlozYQAQIECBRAoL29PXR3d5cr7erqCm1tbQWoXIkECBAgQIBAqoD9caqg9gQIECBAgAABAgQIECBAgAABAgQIECBAgAABAgQIEMgvIACVaC4AlQioOQECBAhkE3DAKxu1gQgQIECgmP5i8AAAIABJREFUAAKtra2ht7e3XGlPT09oaWkpQOVKJECAAAECBFIF7I9TBbUnQIAAAQIECBAgQIAAAQIECBAgQIAAAQIECBAgQIBAfgEBqERzAahEQM0JECBAIJuAA17ZqA1EgAABAgUQEIAqwCQpkQABAgQI1EnA/rhOsLolQIAAAQIECBAgQIAAAQIECBAgQIAAAQIECBAgQIBAHQUEoBJxBaASATUnQIAAgWwCDnhlozYQAQIECBRAoLm5OfT395cr7evrC01NTQWoXIkECBAgQIBAqoD9caqg9gQIECBAgAABAgQIECBAgAABAgQIECBAgAABAgQIEMgvIACVaC4AlQioOQECBAhkE3DAKxu1gQgQIEAgo0BHR0e47LLLQgww1fLMnj172OuLFi2qpbl3CRAgQIAAgQIL2B8XePKUToAAAQIECBAgQIAAAQIECBAgQIAAAQIECBAgQIDAjBUQgEqcegGoREDNCRAgQCCbgANe2agNRIAAAQIZBHp7e0N7e3v5Fqd4e1MtISgBqAyTZAgCBAgQINCgAvbHDToxyiJAgAABAgQIECBAgAABAgQIECBAgAABAgQIECBAgMAYAgJQictDACoRUHMCBAgQyCbggFc2agMRIECAQAaB1tbWEENQQ5+2trbQ1dU17uj9/f2hubm5/F6t4anYMN48NW/evHHH8gIBAgQIECDQeAL2x403JyoiQIAAAQIECBAgQIAAAQIECBAgQIAAAQIECBAgQIDAeAICUOMJjfNzAahEQM0JECBAIJuAA17ZqA1EgAABAhkEuru7SzdAjXzmzp07bjApJQAV28ZxY/gqBqd6enpK/+khQIAAAQIEiiNgf1ycuVIpAQIECBAgQIAAAQIECBAgQIAAAQIECBAgQIAAAQIEBgUEoBLXggBUIqDmBAgQIJBNwAGvbNQGIkCAAIEMAiNDTEOHHC8EFcNL8QapwaelpaUUZBrviWPGdvE/B58YforjxdunPAQIECBAgEAxBOyPizFPqiRAgAABAgQIECBAgAABAgQIECBAgAABAgQIECBAgMBQAQGoxPUgAJUIqDkBAgQIZBNwwCsbtYEIECBAIJNADCPFMNPIJ4aSurq6Qgw2VXpG3h4Vw0vx/bGekaGpoe/G8NRoY2WiMAwBAgQIECBQg4D9cQ1YXiVAgAABAgQIECBAgAABAgQIECBAgAABAgQIECBAgECDCAhAJU6EAFQioOYECBAgkE3AAa9s1AYiQIAAgUwCY4WSYggqBpPif458Ojo6QmdnZ/kfj3dj1MjA1ND+qglPZeIwDAECBAgQIFClgP1xlVBeI0CAAAECBAgQIECAAAECBAgQIECAAAECBAgQIECAQAMJCEAlToYAVCKg5gQIECCQTcABr2zUBiJAgACBTAL9/f2hubl51NFi+Kmvr2+Jn9cSgBr57sjOYv+VQlaZCAxDgAABAgQITEDA/ngCaJoQIECAAAECBAgQIECAAAECBAgQIECAAAECBAgQIEBgigUEoBInQAAqEVBzAgQIEMgm4IBXNmoDESBAgEBGgdbW1hBvghrtqXRDU7UBqIn0nfHTDUWAAAECBAhMUMD+eIJwmhEgQIAAAQIECBAgQIAAAQIECBAgQIAAAQIECBAgQGAKBQSgEvEFoBIBNSdAgACBbAIOeGWjNhABAgQIZBSI4acYVBrrmTt3bpg3b175lfb29tDd3V3+711dXSEGpQafeLNUfGesYFV81+1PGSfaUAQIECBAYBIF7I8nEVNXBAgQIECAAAECBAgQIECAAAECBAgQIECAAAECBAgQyCQgAJUILQCVCKg5AQIECGQTcMArG7WBCBAgQCCjQAwrNTc3jzvi0BDUyJudenp6QktLS6mPifQ37uBeIECAAAECBBpKwP64oaZDMQQIECBAgAABAgQIECBAgAABAgQIECBAgAABAgQIEKhKQACqKqbRXxKASgTUnAABAgSyCTjglY3aQAQIECCQWWDkjU6Vhm9qagrxpqcYdIqBqRh0GnwGA1DV3CY12GbRokWZv9JwBAgQIECAwGQJ2B9PlqR+CBAgQIAAAQIECBAgQIAAAQIECBAgQIAAAQIECBAgkE9AACrRWgAqEVBzAgQIEMgm4IBXNmoDESBAgEBmgWqDS4MhqHgD1NCnr68vxD5ikKqaJwap2traqnnVOwQIECBAgEADCtgfN+CkKIkAAQIECBAgQIAAAQIECBAgQIAAAQIECBAgQIAAAQLjCAhAJS4RAahEQM0JECBAIJuAA17ZqA1EgAABAlMgEENNMcQ03hNDUENvf4rvxzBTd3f3eE1LP4/tY2DKQ4AAAQIECBRXwP64uHOncgIECBAgQIAAAQIECBAgQIAAAQIECBAgQIAAAQIEZq6AAFTi3AtAJQJqToAAAQLZBBzwykZtIAIECBCYAoGOjo7Q2dlZ1cirrLJKOOSQQ0rvzp8/PyxevLiqdvGlnp6e0NLSUvX7XiRAgAABAgQaT8D+uPHmREUECBAgQIAAAQIECBAgQIAAAQIECBAgQIAAAQIECBAYT0AAajyhcX4uAJUIqDkBAgQIZBNwwCsbtYEIECBAYAoE4q1Ozc3NVY8cb32Kbaq5NWqw0xh8igEoDwECBAgQIFBsAfvjYs+f6gkQIECAAAECBAgQIECAAAECBAgQIECAAAECBAgQmJkCAlCJ8y4AlQioOQECBAhkE3DAKxu1gQgQIEBgigRaW1trCjTVWqbbn2oV8z4BAgQIEGhMAfvjxpwXVREgQIAAAQIECBAgQIAAAQIECBAgQIAAAQIECBAgQGAsAQGoxPUhAJUIqDkBAgQIZBNwwCsbtYEIECBAYIoEOjo6QmdnZ11GjzdGdXV11aVvnRIgQIAAAQJ5BeyP83objQABAgQIECBAgAABAgQIECBAgAABAgQIECBAgAABApMhIACVqCgAlQioOQECBAhkE3DAKxu1gQgQIEBgigT6+/tDc3NzXUbv6+sLTU1NdelbpwQIECBAgEBeAfvjvN5GI0CAAAECBAgQIECAAAECBAgQIECAAAECBAgQIECAwGQICEAlKgpAJQJqToAAAQLZBBzwykZtIAIECBCYQoHW1tbQ29s7qRW4/WlSOXVGgAABAgSmXMD+eMqnQAEECBAgQIAAAQIECBAgQIAAAQIECBAgQIAAAQIECBCoWUAAqmay4Q0EoBIBNSdAgACBbAIOeGWjNhABAgQITKFAd3d3aG9vn9QK3P40qZw6I0CAAAECUy5gfzzlU6AAAgQIECBAgAABAgQIECBAgAABAgQIECBAgAABAgQI1CwgAFUz2fAGAlCJgJoTIECAQDYBB7yyURuIAAECBKZQoL+/PzQ3N09aBXPnzg3z5s2btP50RIAAAQIECEy9gP3x1M+BCggQIECAAAECBAgQIECAAAECBAgQIECAAAECBAgQIFCrgABUrWIj3heASgTUnAABAgSyCTjglY3aQAQIECAwxQKtra2ht7d3UqpYtGjRpPSjEwIECBAgQKBxBOyPG2cuVEKAAAECBAgQIECAAAECBAgQIECAAAECBAgQIECAAIFqBQSgqpUa5T0BqERAzQkQIEAgm4ADXtmoDUSAAAECUywQw08xBJX6dHV1hba2ttRutCdAgAABAgQaTMD+uMEmRDkECBAgQIAAAQIECBAgQIAAAQIECBAgQIAAAQIECBCoQkAAqgqksV4RgEoE1JwAAQIEsgk44JWN2kAECBAgMMUC/f39obm5OamKpqam0NfXl9SHxgQIECBAgEBjCtgfN+a8qIoAAQIECBAgQIAAAQIECBAgQIAAAQIECBAgQIAAAQJjCQhAJa4PAahEQM0JECBAIJuAA17ZqA1EgAABAg0gEG+AijdBTfTp6ekJLS0tE22uHQECBAgQINDAAvbHDTw5SiNAgAABAgQIECBAgAABAgQIECBAgAABAgQIECBAgMAoAgJQiUtDACoRUHMCBAgQyCbggFc2agMRIECAQAMIxPBTDEFN5InBpxiA8hAgQIAAAQLTU8D+eHrOq68iQIAAAQIECBAgQIAAAQIECBAgQIAAAQIECBAgQGB6CwhAJc6vAFQioOYECBAgkE3AAa9s1AYiQIAAgQYQ6O/vD83NzROqxO1PE2LTiAABAgQIFEbA/rgwU6VQAgQIECBAgAABAgQIECBAgAABAgQIECBAgAABAgQIlAUEoBIXgwBUIqDmBAgQIJBNwAGvbNQGIkCAAIEGEWhvbw/d3d01VdPW1ha6urpqauNlAgQIECBAoFgC9sfFmi/VEiBAgAABAgQIECBAgAABAgQIECBAgAABAgQIECBAIAoIQCWuAwGoREDNCRAgQCCbgANe2agNRIAAAQINItDb2xtaW1trqsbtTzVxeZkAAQIECBRSwP64kNOmaAIECBAgQIAAAQIECBAgQIAAAQIECBAgQIAAAQIEZriAAFTiAhCASgTUnAABAgSyCTjglY3aQAQIECDQQAIxABWDUNU8bn+qRsk7BAgQIECg+AL2x8WfQ19AgAABAgQIECBAgAABAgQIECBAgAABAgQIECBAgMDMExCASpxzAahEQM0JECBAIJuAA17ZqA1EgAABAg0k0NHRETo7O6uqqK+vLzQ1NVX1rpcIECBAgACB4grYHxd37lROgAABAgQIECBAgAABAgQIECBAgAABAgQIECBAgMDMFRCASpx7AahEQM0JECBAIJuAA17ZqA1EgAABAg0k0N/fH5qbm8etaO7cuWHevHnjvucFAgQIECBAoPgC9sfFn0NfQIAAAQIECBAgQIAAAQIECBAgQIAAAQIECBAgQIDAzBMQgEqccwGoREDNCRAgQCCbgANe2agNRIAAAQINJtDa2hp6e3vHrGrRokUNVrVyCBAgQIAAgXoJ2B/XS1a/BAgQIECAAAECBAgQIECAAAECBAgQIECAAAECBAgQqJ+AAFSirQBUIqDmBAgQIJBNwAGvbNQGIkCAAIEGE+jo6AidnZ2jVtXV1RXa2toarGrlECBAgAABAvUSsD+ul6x+CRAgQIAAAQIECBAgQIAAAQIECBAgQIAAAQIECBAgUD8BAahEWwGoREDNCRAgQCCbgANe2agNRIAAAQINJtDf3x+am5srVtXU1BT6+voarGLlECBAgAABAvUUsD+up66+CRAgQIAAAQIECBAgQIAAAQIECBAgQIAAAQIECBAgUB8BAahEVwGoREDNCRAgQCCbgANe2agNRIAAAQINKNDa2hp6e3uXqKynpye0tLQ0YMVKIkCAAAECBOolYH9cL1n9EiBAgAABAgQIECBAgAABAgQIECBAgAABAgQIECBAoH4CAlCJtgJQiYCaEyBAgEA2AQe8slEbiAABAgQaUKC7uzu0t7cPqywGn2IAykOAAAECBAjMLAH745k1376WAAECBAgQIECAAAECBAgQIECAAAECBAgQIECAAIHpISAAlTiPAlCJgJoTIECAQDYBB7yyURuIAAECBBpQoL+/PzQ3Nw+rzO1PDThRSiJAgAABAhkE7I8zIBuCAAECBAgQIECAAAECBAgQIECAAAECBAgQIECAAAECkywgAJUIKgCVCKg5AQIECGQTcMBrbOqnn346XH755eGWW24JCxYsCIsXLw6vvPJKtvkxEAECBAgQIECAAIGZJrD00kuHWbNmhQ033DBsueWWYa+99gqrrLLKTGPwvVMgYH88BeiGJECAAAECBAgQIECAAAECBAgQIECAAAECBAgQIECAQKKAAFQioABUIqDmBAgQIJBNwAGv0alPOeWUcOaZZwo8ZVuNBiJAgAABAgQIECCwpEAMRB199NHhM5/5DB4CdRWwP64rr84JECBAgAABAgQIECBAgAABAgQIECBAgAABAgQIECBQFwEBqERWAahEQM0JECBAIJuAA15LUj/44IPh4x//ePif//mf0g+32WabsOOOO4Y5c+aE2bNnh3gA00OAAAEC00fgt7/9bdh6661LN4zE8KuHAAECBKZWIN64umjRonDvvfeG6667Ltx0002lgjbeeOPw9a9/Pay77rpTW6DRp62A/fG0nVofRoAAAQIECBAgQIAAAQIECBAgQIAAAQIECBAgQIDANBYQgEqcXAGoREDNCRAgQCCbgANew6lj+Gm//fYrHbjccMMNS/8r85tttlm2+TAQAQIECEyNwMEHH1wKP6211lpTU4BRCRAgQGBUgbvuuqv0N3rBggWl/0GCSy+9VAjKeqmLgP1xXVh1SoAAAQIECBAgQIAAAQIECBAgQIAAAQIECBAgQIAAgboKCEAl8gpAJQJqToAAAQLZBBzwGk69ww47lG5+irc+xf91ebc9ZVuKBiJAgAABAgQIECAwqkC8FSre0hpvg4o3QV1//fW0CEy6gP3xpJPqkAABAgQIECBAgAABAgQIECBAgAABAgQIECBAgAABAnUXEIBKJBaASgTUnAABAgSyCTjg9Rp1/F+V/9rXvla6+el73/ue8FO2VWggAgQIECBAgAABAuMLxBDUPvvsU7oJ6hOf+ETptlYPgckUsD+eTE19ESBAgAABAgQIECBAgAABAgQIECBAgAABAgQIECBAII+AAFSiswBUIqDmBAgQIJBNwAGvAeqnn3669L8kHw9VXnTRRWGzzTbLNgcGIkCAAAECBAgQIECgOoG77rorHHjggaX/sYJ4c+sqq6xSXUNvEahCwP64CiSvECBAgAABAgQIECBAgAABAgQIECBAgAABAgQIECBAoMEEBKASJ0QAKhFQcwIECBDIJuCA1wD1eeedFz7/+c+HbbbZJnzzm9/M5m8gAgQIECBAgAABAgRqEzjqqKPCTTfdFE466aRw6KGH1tbY2wTGELA/tjwIECBAgAABAgQIECBAgAABAgQIECBAgAABAgQIECBQPAEBqMQ5E4BKBNScAAECBLIJOOA1QH3QQQeFG2+8MZx++ulht912y+ZvIAIECBAgQIAAAQIEahO48sorw7HHHhu23XbbMH/+/Noae5vAGAL2x5YHAQIECBAgQIAAAQIECBAgQIAAAQIECBAgQIAAAQIEiicgAJU4ZwJQiYCaEyBAgEA2AQe8BqjnzJkTFi1aVPpfkn/zm9+czd9ABAgQIECAAAECBAjUJvD444+Xbm6dPXt2uPfee2tr7G0CYwjYH1seBAgQIECAAAECBAgQIECAAAECBAgQIECAAAECBAgQKJ6AAFTinAlAJQJqToAAAQLZBBzwGqCOoadXXnkl3H///WHppZfO5m8gAgQIECBAgAABAgRqE4j/3r7BBhuU/r09hqE8BCZLwP54siT1Q4AAAQIECBAgQIAAAQIECBAgQIAAAQIECBAgQIAAgXwCAlCJ1gJQiYCaEyBAgEA2AQe8Bqjj/3p8fBYuXJjN3kAECBAgQIAAAQIECExM4O1vf3upYbzF1UNgsgTsjydLUj8ECBAgQIAAAQIECBAgQIAAAQIECBAgQIAAAQIECBDIJyAAlWgtAJUIqDkBAgQIZBNwwGuAWgAq25IzEAECBAgQIECAAIFkAQGoZEIdVBCwP7YsCBAgQIAAAQIECBAgQIAAAQIECBAgQIAAAQIECBAgUDwBAajEOROASgTUnAABAgSyCTjgNUAtAJVtyRmIAAECBAgQIECAQLKAAFQyoQ4qCNgfWxYECBAgQIAAAQIECBAgQIAAAQIECBAgQIAAAQIECBAonoAAVOKcCUAlAmpOgAABAtkEHPAaoBaAyrbkDESAAAECBAgQIEAgWUAAKplQBxUE7I8tCwIECBAgQIAAAQIECBAgQIAAAQIECBAgQIAAAQIECBRPQAAqcc4EoBIBNSdAgACBbAIOeA1QC0BlW3IGIkCAAAECBAgQIJAsIACVTKiDCgL2x5YFAQIECBAgQIAAAQIECBAgQIAAAQIECBAgQIAAAQIEiicgAJU4ZwJQiYCaEyBAgEA2AQe8BqgFoLItOQMRIECAAAECBAgQSBYQgEom1EEFAftjy4IAAQIECBAgQIAAAQIECBAgQIAAAQIECBAgQIAAAQLFExCASpwzAahEQM0JECBAIJuAA14D1AJQ2ZacgQgQIECAAAECBAgkCwhAJRPqoIKA/bFlQYAAAQIECBAgQIAAAQIECBAgQIAAAQIECBAgQIAAgeIJCEAlzpkAVCKg5gQIECCQTcABrwFqAahsS85ABAgQIECAAAECBJIFBKCSCXVQQcD+2LIgQIAAAQIECBAgQIAAAQIECBAgQIAAAQIECBAgQIBA8QQEoBLnTAAqEVBzAgQIEMgm4IDXALUAVLYl17ADPfbYY2HhwoXhoYceCvH/fuKJJ8KTTz4Znn322fD888+Hl19+Obz66qth6aWXDssuu2xYccUVw8orrxxmzZoV1lxzzbD22muHt73tbWH99dcPb3rTmxr2OxVGgAABAgQIEJgOAgJQ02EWG+8b7I8bb05URIAAAQIECBAgQIAAAQIECBAgQIAAAQIECBAgQIAAgfEEBKDGExrn5wJQiYCaEyBAgEA2AQe8BqgFoLItuYYZ6De/+U24/fbbw1133RXuvffe8NRTT01abU1NTWHOnDnh3e9+d3jPe94T1lhjjUnrW0cECBAgQIAAAQIhCEBZBfUQsD+uh6o+CRAgQIAAAQIECBAgQIAAAQIECBAgQIAAAQIECBAgUF8BAahEXwGoREDNCRAgQCCbgANeA9QCUNmW3JQO9MADD4Trrrsu3HDDDSEGoHI9MQy13XbbhZ122qm81nKNbRwCBAgQIECAwHQUEICajrM69d9kfzz1c6ACAgQIECBAgAABAgQIECBAgAABAgQIECBAgAABAgQI1CogAFWr2Ij3BaASATUnQIAAgWwCDngNUAtAZVtyUzJQT09PuPzyy8Pdd989JeMPHXTbbbcNra2tYeutt57yWhRAgAABAgQIECiqgABUUWeuseu2P27s+VEdAQIECBAgQIAAAQIECBAgQIAAAQIECBAgQIAAAQIEKgkIQCWuCwGoREDNCRAgQCCbgANeA9QCUNmWXLaBXn755XDhhReGiy66KCxevHjccZddfrnwln96S1jzrWuF1d+8Rlh1jdXCSquuFFZ844ph2RWWC69//evC/7fUUuHVV14Nf3n5L+HF518Izz37XHjmyWfCU4ueDL/r/1347SOPh8d+/WjpnfGe9dZbLxx00EFh7733Hu9VPydAgAABAgQIEBghIABlSdRDwP64Hqr6JECAAAECBAgQIECAAAECBAgQIECAAAECBAgQIECAQH0FBKASfQWgEgE1J0CAAIFsAg54DVALQGVbclkGOv/888M555wTnn322THH23Czd4T15mwQ/mnjdUPTOm+ZlNr+9uqr4aEFD4UH/2dh+NU994eHF/xmzH7XWWed8NGPfjTsvvvukzK+TggQIECAAAECM0FAAGomzHL+b7Q/zm9uRAIECBAgQIAAAQIECBAgQIAAAQIECBAgQIAAAQIECKQKCEAlCgpAJQJqToAAAQLZBBzwGqAWgMq25Oo60HXXXRfOOOOM8PDDD486zgbvekd451bvCpu8Z05Ydvll61pP7PyZJ58O9916b7jn5rvC/y58ZNTx/uVf/iUcc8wxYc6cOXWvyQAECBAgQIAAgaILCEAVfQYbs37748acF1URIECAAAECBAgQIECAAAECBAgQIECAAAECBAgQIEBgLAEBqMT1IQCVCKg5AQIECGQTcMBrgFoAKtuSq8tATz75ZDj11FPD1VdfXbH/1y/7+vC+XbcKLTtuEVZvWqMuNVTTabwN6vZrbw0/u+GOUV8/9NBDw7HHHltNd94hQIAAAQIECMxYAQGoGTv1df1w++O68uqcAAECBAgQIECAAAECBAgQIECAAAECBAgQIECAAAECdREQgEpkFYBKBNScAAECBLIJOOA1QC0AlW3JTfpAMfR00kknhWeffXaJvv9uub8L2+6zQ9h6z22z3PZU7cc9+cTi8OPLbww/vermik3WX3/9cPzxx7sNqlpQ7xEgQIAAAQIzTkAAasZNeZYPtj/OwmwQAgQIECBAgAABAgQIECBAgAABAgQIECBAgAABAgQITKqAAFQipwBUIqDmBAgQIJBNwAGvAWoBqGxLblIHOuWUU8KFF15Ysc/377lt2OmAXcIKb1hhUseczM4WPfpEuPbiq8M9t9xdsdvPfvaz4UMf+tBkDqkvAgQIECBAgMC0EBCAmhbT2HAfYX/ccFOiIAIECBAgQIAAAQIECBAgQIAAAQIECBAgQIAAAQIECIwrIAA1LtHYLwhAJQJqToAAAQLZBBzwGqAWgMq25CZloKeeeiocd9xx4bbbbluiv3X/+e1h94/sFdZ++1snZawcnfz89vvCD86/PCz+7e+XGG6//fYLJ5xwQo4yjEGAAAECBAgQKIyAAFRhpqpQhdofF2q6FEuAAAECBAgQIECAAAECBAgQIECAAAECBAgQIECAAIGSgABU4kIQgEoE1JwAAQIEsgk44DVALQCVbcklD/TAAw+E9vb28MgjjyzR1+4f3its37Zj8hhT0cErf30l/NdZ3eGnV928xPDve9/7QldXV1hhhca9zWoqzIxJgAABAgQIzFwBAaiZO/f1/HL743rq6psAAQIECBAgQIAAAQIECBAgQIAAAQIECBAgQIAAAQL1ERCASnQVgEoE1JwAAQIEsgk44DVALQCVbcklDXT33XeHo48+Ojz77LPD+lm9aY3wwfaDwjrv+Kek/huhcd+P7wzf/ep/hv/7y/8NK2fjjTcOZ555Zpg1a1YjlKkGAgQIECBAgMCUCghATSn/tB3c/njaTq0PI0CAAAECBAgQIECAAAECBAgQIECAAAECBAgQIEBgGgsIQCVOrgBUIqDmBAgQIJBNwAGvAWoBqGxLbsID3XnnneHwww8PL7744rA+Nm7ZJBw875Cw3ArLTbjvRmv424djx9dfAAAgAElEQVQfD985/YIQ/3PoEw/6nnPOOWGNNdZotJLVQ4AAAQIECBDIKiAAlZV7xgxmfzxjptqHEiBAgAABAgQIECBAgAABAgQIECBAgAABAgQIECAwjQQEoBInUwAqEVBzAgQIEMgm4IDXALUAVLYlN6GB7rvvvvDhD384vPDCC8Pab7nb+8O+R+8/oT4bvdFLL7wULjj53LDgrl8MK3WDDTYIF1xwQVh55ZUb/RPUR4AAAQIECBCom4AAVN1oZ3TH9sczevp9PAECBAgQIECAAAECBAgQIECAAAECBAgQIECAAAECBRUQgEqcOAGoREDNCRAgQCCbgANeA9QCUNmWXM0DPfLII+Hggw8OixcvHtZ2x/13Dh/41z1q7q9oDb59yrnh7pvvGlZ2c3NzmD9/ftE+Rb0ECBAgQIAAgUkTEICaNEodDRGwP7YcCBAgQIAAAQIECBAgQIAAAQIECBAgQIAAAQIECBAgUDwBAajEOROASgTUnAABAgSyCTjgNUAtAJVtydU00EsvvRQ++MEPhgULFgxrt/OBHwi7HPSBmvoq8ssXfvn8cNeP7xz2Cbvuumvo7Ows8mepnQABAgQIECAwYQEBqAnTaTiGgP2x5UGAAAECBAgQIECAAAECBAgQIECAAAECBAgQIECAAIHiCQhAJc6ZAFQioOYECBAgkE3AAa8BagGobEuupoHa29vDtddeO6zNdvvuGPb4yF419TMdXj7nxG+Fn99+37BPOfroo8MnPvGJ6fB5voEAAQIECBAgUJOAAFRNXF6uUsD+uEoorxEgQIAAAQIECBAgQIAAAQIECBAgQIAAAQIECBAgQKCBBASgEidDACoRUHMCBAgQyCbggNcAtQBUtiVX9UBnnXVW+OpXvzrs/c13eE848N8+VHUf0+nFV199NXTN6wgPLfjNsM/6xje+Ebbbbrvp9Km+hQABAgQIECAwroAA1LhEXpiAgP3xBNA0IUCAAAECBAgQIECAAAECBAgQIECAAAECBAgQIECAwBQLCEAlToAAVCKg5gQIECCQTcABrwFqAahsS66qge68885w8MEHD3t33X9+ezjmtLlVtZ+uLz39+6dCxydPDX986o/lT1xttdXCFVdcEeJ/eggQIECAAAECM0VAAGqmzHTe77Q/zuttNAIECBAgQIAAAQIECBAgQIAAAQIECBAgQIAAAQIECEyGgABUoqIAVCKg5gQIECCQTcABrwFqAahsS66qgXbbbbewcOHC8rsrvnHFcNzX/z2suvqqVbWfzi/df/eCcOa/nzHsE3fZZZfwla98ZTp/tm8jQIAAAQIECAwTEICyIOohYH9cD1V9EiBAgAABAgQIECBAgAABAgQIECBAgAABAgQIECBAoL4CAlCJvgJQiYCaEyBAgEA2AQe8BqgFoLItuXEH6uzsDOecc86w9w79/BFh0y3mjNt2prxw7Xd/GK7+zhXDPvf0008PMTjmIUCAAAECBAjMBAEBqJkwy/m/0f44v7kRCRAgQIAAAQIECBAgQIAAAQIECBAgQIAAAQIECBAgkCogAJUoKACVCKg5AQIECGQTcMBrgFoAKtuSG3Og+++/P+y5557D3tlq963DPkft1xgFNlAVX/vUV8LC/36gXNGaa64ZfvSjH4XXve51DVSlUggQIECAAAEC9REQgKqP60zv1f54pq8A30+AAAECBAgQIECAAAECBAgQIECAAAECBAgQIECAQBEFBKASZ00AKhFQcwIECBDIJuCA1wC1AFS2JTfmQEceeWT48Y9/XH5ntdlvCsefd0JYepllGqPABqri8Yf6wylHnTSsoiOOOCJ88pOfbKAqlUKAAAECBAgQqI+AAFR9XGd6r/bHM30F+H4CBAgQIECAAAECBAgQIECAAAECBAgQIECAAAECBIooIACVOGsCUImAmhMgQIBANgEHvAaoBaCyLblRB7r55pvD4YcfPuznH/7MYeGdW22WpbgFd/9iUsfZ8F0bTWp/lTq76jtXhOu++8NhP4qOg+u57gUYgAABAgQIECAwRQICUFMEP82HtT+e5hPs8wgQIECAAAECBAgQIECAAAECBAgQIECAAAECBAgQmJYCAlCJ0yoAlQioOQECBAhkE3DAa4BaACrbkht1oIMOOij09fWVf75h80bhqJM+nqWwxU8sDkfudOikjfX+3bcJHzvxmEnrb7SOXn311XD8wZ8Nzzz5dPmV6Pi5z32u7mMbgAABAgQIECAwlQICUFOpP33Htj+evnPrywgQIECAAAECBAgQIECAAAECBAgQIECAAAECBAgQmL4CAlCJcysAlQioOQECBAhkE3DAa4BaACrbkqs40E9/+tNw2GGHDfvZv33luPC2DdfJUlhRA1AR59arbwmXfv3iYU633nprmDVrVhY7gxAgQIAAAQIEpkJAAGoq1Kf/mPbH03+OfSEBAgQIECBAgAABAgQIECBAgAABAgQIECBAgAABAtNPQAAqcU4FoBIBNSdAgACBbAIOeA1QC0BlW3IVBzriiCPCT37yk/LPNn3vnHDo547IVlSRA1AR6YQPfz4s/u3vy15HHnlkaG9vz+ZnIAIECBAgQIBAbgEBqNziM2M8++OZMc++kgABAgQIECBAgAABAgQIECBAgAABAgQIECBAgACB6SUgAJU4nwJQiYCaEyBAgEA2AQe8BqgFoLItuSUG+vWvfx123XXXYf/8kx3zwjobrZutqKIHoG654ifhsm9eUvZabbXVwu23357Nz0AECBAgQIAAgdwCAlC5xWfGePbHM2OefSUBAgQIECBAgAABAgQIECBAgAABAgQIECBAgAABAtNLQAAqcT4FoBIBNSdAgACBbAIOeA1QC0BlW3JLDHT66aeH8847r/zP/2njdUP76fPqWtBPrrgpfOP4M+o6xtDOZ605K3zr2te+cbIHfuWVV8Kn9p0bXvzzC+WuOzs7lwiWTfa4lfr729/+Fo4++uhw8cUXD/vxbrvtFr797W+HZZZZZsJl3HzzzWGPPfYIcYyRz7nnnhv23XffCff917/+NRxyyCHhyiuvHNbH4YcfHk477bQJ96thbQL//d//HXbaaafwwguvreUtttgiXHbZZWGFFVaorbMGffvaa68N++2335RVd8IJJ7ghbsr0J3fg+LfwnnvuCeeff3746U9/Gh5//PHyAK973evCWmutFTbddNMwd+7csNFGG03u4Hoj0AACAlANMAnTsAT742k4qT6JAAECBAgQIECAAAECBAgQIECAAAECBAgQIECAAIFpLyAAlTjFAlCJgJoTIECAQDYBB7wGqAWgsi25JQbacsstw+9+97vyPz9o3iHhX7bbvK4FTbcAVMTqOfuy8OPLbyy7bb311uFb3/pWXR1H6zyGVQ477LBhP1577bXDDTfcEGbNmjXhmk488cQQg12VngMOOCCceeaZYbS/aeMNunjx4rDddtuF//3f/x326iWXXBJ23nnn8Zr7+SQJFD0A9eKLL4azzz47bLLJJmGrrbaqqCIANUmLZYZ38/vf/74UbLrqqqvGlFh++eVDXHNxTXoITDcBAajpNqON8T32x40xD6ogQIAAAQIECBAgQIAAAQIECBAgQIAAAQIECBAgQIBALQICULVoVXhXACoRUHMCBAgQyCbggNcAtQBUtiU3bKDe3t7SrTuDz98tt2zouLwrLLXUUnUtaLwA1Ds2m9hNGb+86xcV6673DVBx0Md+/Wj48sf+Y9j4P/vZz8LKK69cV8tKnVcKscSbn66++uqw+eYTC7c9//zzpRuebrvttorfs95664VrrrkmrLrqqhP63jvuuKN0Y1a8CWrwWX311cOPfvSjEMNbnjwCRQ1AxZt4br311vCJT3wiPPLII+HSSy8t3WRV6RGAyrOWpvMof/rTn8KBBx4YbrnllnE/881vfnO46aabwhprrDHuu14gUDQBAaiizVgx6rU/LsY8qZIAAQIECBAgQIAAAQIECBAgQIAAAQIECBAgQIAAAQJDBQSgEteDAFQioOYECBAgkE3AAa8BagGobEtu2EBf+tKXwvz588v/bPPt3xMOnPuhuhczVgDq/btvEz524jE117D4icXhyJ0OrdguRwAqDnzKUSeFxx/qL9dwyimnhL322qvmb0lt8Oyzz4Y99tgj3HfffcO66urqGhZ4q2WchQsXhh122CE888wzFZulBqy+/e1vh/b29mF9b7/99qX1ueyyy9ZSqncTBIoYgHriiSfCcccdN+wmHgGohEWg6bgC8W/7qaeeOu578YUtttgixFv5Vlhhhare9xKBIgkIQBVptopTq/1xceZKpQQIECBAgAABAgQIECBAgAABAgQIECBAgAABAgQIEBgUEIBKXAsCUImAmhMgQIBANgEHvAaoBaCyLblhA8WAyaOPPlr+Z4d/8aiw8eab1L2Y6RqA+uH8q8I1F11V9os30MTQ0VQ8MRBy9tlnDxv6gAMOCGeeeWYY7e/OWHXGA/yHHXZY+ZXYR7x1Z+jz6U9/OnzmM5+p+XPjrU/xJrIrr7xyWNsTTjhhiVBUzZ1rUJNAEQNQ8XfsC1/4wrDvHCsA9Ytf/CKcd955Nbn84Q9/CD/84Q+Hrfn4O7DLLruE1VZbraa+4k1n2223XU1tvNw4Ak899VTYeeedwwMPPLBEUcsvv3x4//vfH970pjeVfhZvI3vHO94RTj755Mb5AJUQmEQBAahJxNTVsH/HrMQx8t87kREgQIAAAQIECBAgQIAAAQIECBAgQIAAAQIECBAgQIBA4wgIQCXOhQBUIqDmBAgQIJBNQABqgFoAKtuSKw8UD2bvuOOO5f++1NJLha4rvxGWXmaZuhczXQNQ//vAI+H0Y04p+6200krhzjvvrLtnpQGuueaasP/++w/70aabbhp+8IMfhFhXLU+lgNJGG20U4k1T/f2v3Xg10ZtOKgUKUm+UquX7vPuawEwIQE1kviu5xLDLtddeGzbZpP6h0YnUrE19BH75y1+WbsP785//PGyAGMI75phjwtJLL12fgfVKoAEFBKAacFKmQUn2x9NgEn0CAQIECBAgQIAAAQIECBAgQIAAAQIECBAgQIAAAQIzTkAAKnHKBaASATUnQIAAgWwCDngNUAtAZVty5YG+973vhc997nPl/77+OzcIHzu5PUsh0zUAFfE+te+/hT//8bWD8d///vfDBhtskMV16CALFy4sHdJ/5plnyv94xRVXDNdff33pRpJanieeeCLE28KGhp0+//nPh4cffjhcfPHF5a5WXnnlUv+DB6KrHePee+8t3ajy4osvlpust956IYa4Vl111Wq78d4kCAhAVUYUgJqExTVNurjjjjtCvMUrBkMHn4mGS6cJic+YwQICUDN48uv46fbHdcTVNQECBAgQIECAAAECBAgQIECAAAECBAgQIECAAAECBOokIACVCCsAlQioOQECBAhkE3DAa4BaACrbkisPFMNPMQQ1+Oz6od3DTh/cJUsh0zkAdc6J3wo/v/2+suMXv/jFJW5iyoH8/PPPh3333Tfcdtttw4a76KKLwgc+8IGaSrj55pvDHnvsEf72t7+V2sW/W/EmqcWLF4fDDjtsWF/nnntuadxanm9/+9uhvX14+O6AAw4IZ555ZmksTz4BAajK1gJQ+dZgo48Ub/3ab7/9hpUZb9s766yzGr109RGYdAEBqEkn1eH//++ZlSAG/z0UEgECBAgQIECAAAECBAgQIECAAAECBAgQIECAAAECBAg0noAAVOKcCEAlAmpOgAABAtkEBKAGqAWgsi258kB77bVXWLBgQfm/f+yU9rD+nDw3FU3nANSPuq8LV1xwedk1hoFOOumk/BMcQjjxxBNDZ2fnsLEPP/zwcNppp9VUz8h+mpqawo9+9KPw3HPPLXHLVK3BpXiYNYaohobxYnETCVLV9FFeriggAFV5YQhA+YUZFBCAshYIvCYgAGU11EPA/rgeqvokQIAAAQIECBAgQIAAAQIECBAgQIAAAQIECBAgQIBAfQUEoBJ9BaASATUnQIAAgWwCDngNUAtAZVty5YHe8Y53hP/7v/8r//cvX/aVsOIbV8xSyHQOQP3qngXhG589o+y4ySabhO7u7iyuIwcZeXNT/PkWW2wRLrvssrDCCitUVVOlm6R22223EG9tevnll5e4ZWq99dYL11xzTVh11VWr6v+pp54KO++8c3jggQfK76+88srh+uuvD4MHq6vqyEuTIiAAVZlRAGpSlte06EQAalpMo4+YJAEBqEmC1M0wAftjC4IAAQIECBAgQIAAAQIECBAgQIAAAQIECBAgQIAAAQLFExCASpwzAahEQM0JECBAIJuAA14D1AJQ2ZZcaaBHH300bL/99uVB37jqG8PJ3z09WxHTOQD17B+eCf9+wKdes33jG0NfX18226EDPfHEE6V57u/vL//j1VdfvXR709prr11VTQsXLlzilqeurq5wyCGHlNqPvB1qmWWWCVdffXXYfPPNq+q/iIGbqj6soC8VcT7ievzCF74wTPzSSy8NO+2006TNggDUpFEWviMBqMJPoQ+YRAEBqEnE1FVZwP7YYiBAgAABAgQIECBAgAABAgQIECBAgAABAgQIECBAgEDxBASgEudMACoRUHMCBAgQyCbggNcAtQBUtiVXGuj2228PH/7wh8uDrrPRP4VPdhybrYh6BKBi8Qvu/sWo37DhuzbK9n2f3P3j4S8vvVwe78477wwrrbRStvEHB3rppZfCQQcdVAo8DX3+67/+K2y33XZV1RNvizrssMPK7y6//PIhBgDizVbxqXTL1AknnBDa29ur6j/eJDXy3blz54bjjz++qvZ/+9vfSgGvm266KXz/+98Pv/71r8Pvfve78Oqrr5bbv+51rwtrrbVW2GyzzcKuu+4att566/D3f//3Y/Y/mt3Q8FdVBY54aWRgLP749NNPDx/96Eer6u6FF14ozWcMmd1xxx3h8ccfL7dbaqmlSsG2GHrbZ599wqabbhqWXnrpqvodfGkyA1Bxbh566KHSjWNxfu6///4Q6x984u/EP//zP4e99967NC+rrLJKVbVWqrGahimhqHoEoOI63WabbYbN4dAa41r+6le/WlrXg25vfetbw+677176vX7b294WRvt3iKF/A372s5+VfmfjHDz55JPh2WefHca12mqrldZNrKW1tTWss846Na2bkYGgkX8j4mCx/quuuipcfPHF4ec///mwGt785jeH973vfaU1+973vjfE39eJPq+88kq47777wuWXXx5uueWWEAOcQ286jGsufl8t33rEEUeESy65ZEIlVbvmnn766dLv9HXXXRfuueee0t+wwSd6DM5P/F2Jf3trNZrMtVbNfMfviXMdv3/oHMS6B3/n29raxvydf/HFF0t/677zne+U/tYN/g7Ev3Prr79+6W/Ghz70odLfds/UCQhATZ39dB7Z/ng6z65vI0CAAAECBAgQIECAAAECBAgQIECAAAECBAgQIEBgugoIQCXOrABUIqDmBAgQIJBNwAGvAWoBqGxLrjRQT09P+OxnP1setHmbfwkfOu61QFS9q6lXAKredVfb/0mHfSH87rFF5devvPLKMHhIuNo+Juu9SrfjxHBRDBmN98QAy9FHH106yD74xFDND37wg3Kgq9ItUzGAM3/+/LDsssuOOUSl/uPfxNj/VlttNWbbGHSIrjFs9cgjj4z3KUv8fI899ginnHJKWHPNNUdtG39PhgYF44sxOBE9lltuuZrHfOqpp8LOO+8cHnjggXLbN77xjaXQwwYbbDBmf88991w46aSTwrnnnjss3DVWoxhs+fKXvxz23HPPqgMtkxGAivN66623ltbYgw8+WLVTNXMSO5vuAagdd9yxFBz5+Mc/Piy8MxLyqKOOKq3hSk/8vTz55JNLa3VoGLCayah13YwViIkhlrPPPjt86UtfGvNbBut6wxveEOLfrFrWbGwb/x7EoNinPvWp8Ic//KGazyy9U8231jMAFUNu8W9YDIdV+8S/PZ/5zGdKoclq/w6NFoCayFoba75jSOmLX/xiac7He2IYKq6LGLAdGtQcnMsYjI1/98Z7Dj/88NKYMXjnyS8gAJXffCaMaH88E2bZNxIgQIAAAQIECBAgQIAAAQIECBAgQIAAAQIECBAgMN0EBKASZ1QAKhFQcwIECBDIJuCA1wC1AFS2JVca6JxzzgmdnZ3lQbfde/uw52F7ZytiugegzjiuMzz484Vlz3jLUUtLSzbfoQPFmzPiTRl//etfy/+42oBSpcBOPGx+2mmnlfuK/R5yyCGlMNLgs/LKK4frr79+3NBXvIkmhl7ijS2DT1NTU+nWj7GCSY899lj4yEc+Evr6+pJM44H5Cy+8MOywww4V+6kU7qo2sFSpwxtvvLF021EMCA0+8cad+Pu4zDLLVKwhvhstDz300KrCAJU6aW5uDueff354y1veMq5XagDqmWeeKd3oFUNsE3lGC0UM7Wu6B6DijUXxZpuxgkvx3x3iTW7bbrvtMOYYHokhuc997nNVBY7GmqN409Q3vvGNcW9LGy0QE///egy3xJuYan3i7UAxCFVNqCWuuRhU/PGPf1zrMOX3t9xyy5Lb6quvvkQf9QhAxWDY1772tVJIbaJPvA3sggsuCHPmzBm3i9ECUBNZa6PNd7xV74Mf/GD41a9+NW49Q1+IQb8vfOELpVutoksMd8X/n1nLE+fvoosuGnet1tKnd6sTEICqzslbtQnYH9fm5W0CBAgQIECAAAECBAgQIECAAAECBAgQIECAAAECBAg0goAAVOIsCEAlAmpOgAABAtkEHPAaoBaAyrbkSgN1dHSUDnsPPrsfsmfYfr+dshUx3QNQ5510VrjvtnvLnmeccUaIN21MxVMpxFRNyCjWWik8dckll5RuMRr6xMPqMfQy9Inra9999x3zkysFWXbbbbfS4ffRAkG/+MUvQgxH/Pa3v50Uzhhouvrqq8PGG2+8RH8xfHTssccO+12JL8UbW0Z+73jFVLrtKraJAYYYgqr0xDYxgBLDLKnPWmutFbq7u8NGG21U85xsscUW4bLLLgsrrLDCmG37+/vDPvvsU3MAolKnQ0MRI3++YMGCUrAmBujiEwMw8eaZoc9KK620RL3f/OY3x71ZbLQPrLRWYzgnhkE22WSTCU1PpVBKXFdx/f/xj38cs89KN5HFMEtcm1//+tcnVE+lRjFYdPrpp4/6+xjbVArExN//+P9nhoYbay3qyCOPLN1wNdq/J8X+/vSnP4UDDzxwQiGrkfWMFqKJtyUODfQ9//zz5bU32EcM78yaNWuJT6y05mLNMTQaA5GpTxw3rpcPfOADY3Y1mWut0nyfddZZpbX30EMP1fxJcX7j38H4DfPmzSuFUifyVLNWJ9KvNmMLCEBZIfUQsD+uh6o+CRAgQIAAAQIECBAgQIAAAQIECBAgQIAAAQIECBAgUF8BAahEXwGoREDNCRAgQCCbgANeA9QCUNmWXGmgk046qXRbwuCz71H7hy13f3+2IqZ7AGp+x4XhZzf0lj1PPfXUsOeee2bzHTpQpeBNDBfF0M/mm28+Zk0xfBBrH3zi7Sjxdqa11157WLtK4ZADDjggnHnmmWOGF2KoJgZZhj7/8R//ET72sY9VrOvpp58uhYXuvfe1cNngi6uttlopCBFDDOutt15YaqmlSj/6zW9+E+68884wf/788Mgjj1Tsd6xbmOItU7vsskv4y1/+Um77rne9K3z/+9+v6baRRx99tBSCi7dKDT7rrrtu+OEPf1gxOBHfibc2xUBApZuABr83BsZiuCk+MRQWb+KKv9t/+MMflvjWt73tbeGKK64IMQA32jPRG6BiwCLe/nLPPfdU7HqrrbYq/TzehBZDGzGs09vbG7773e+Gm2++uWKbGKg45phjxlxDsWG8KSjeIDP0ufTSS8NOO01eqDNXACr+O8HQG8L222+/0u1G//AP/1Ca3+9973vhO9/5TikYNzI4FwNuH/3oR0f1j+/HtbvKKquU3olBnvhdV111VWldVFpnr3/960trNN4iNtozMhAT/77EtbZw4Wu34MXfx3ijVLzx7Z3vfGdpDcTf59h3DM9UWq/VjB3DXpUCgvF2pIMOOii8+93vDuuss06p9Ph9P//5z0tBwNG+99Of/nTpBqKxnpHfG9/df//9S98x3hPNjzrqqFFvSBusO67dOE+x5hj4i05xTccbkkY+0Tauifi3YLSnUgBqomtt5PfHfpZbbrlhIcT43//1X/+1FIiMf58Gf9/jfMUQ68gn3mL1vve9r/S7PPjEPuL6j2sm/k0fnL+zzz47/OQnP1mij5Tb+cabNz8fXUAAyuqoh4D9cT1U9UmAAAECBAgQIECAAAECBAgQIECAAAECBAgQIECAAIH6CghAJfoKQCUCak6AAAEC2QQc8BqgFoDKtuRKAx1//PGlQ+CDz/7HHBi22Pl92YqY7gGo754xP9x+za1lzxg4G+82pHriV7qhKR40j7eQjPbEg/qx5ttuu638yvbbb18KEi277LLDmsWbeOIh9aG3vcQD69dcc01YddVVRx0j3vLzn//5n+WfjxfMqhR0iYf/Tz755FLwY+mllx51rBgqufXWW8MRRxyxxO1RK6+8crj++uvD4EHuoZ3E21pieO3uu+8u/+NqghkjC+np6SkFWYY+hx9+eDjttNMq1hyDRHHckTcBxVuHvva1r4W99tpr1O995ZVXSsGiT37yk6XgwdAnhrDiDSsxXFDpmUgAKo4x2s0t8bawzs7OsOaaa446NzEUFufllltuGfZOnNvLL788vP/9Y4czp1MAahAghjli2CkGeEY+f/3rX0v/aOgtaTEcteuuu4aHH3542Oubbrpp6XfsLW95y5h/Yp577rlSiCyG7kY+Y63T+G6lQNDQPuLNPnGdj7YGYqgn/o2MgcmRTwxIxhuoKgW0Q04AACAASURBVP270uLFi0vhxAcffLDcrNq/B4899lg4+OCDl7iharxQ4mjfW00AKv4NircBjgzrxT5jSCgGqN773veOGviLc3TiiSeGc845ZwmnNdZYozQP//iP/1hxnisFoCa61sab74985COl26De8IY3LFFL/NsUDeLPx3qiZ5z3Sn1Ex/j3LQZlR4b2qgmwjTmwH9YsIABVM5kGVQjYH1eB5BUCBAgQIECAAAECBAgQIECAAAECBAgQIECAAAECBAg0mIAAVOKECEAlAmpOgAABAtkEHPAaoBaAyrbkSgMJQNXXu9ECUJVCLfFmjnPPPXfUw/bx9pYddtghPPPMM2WseGi9vb29It5xxx0X4s0cg894YaZaQ1OVwg5xrGpvCRqsKwaZYiDjhRdeGPYdY90YFAMHxx577LD3586dW/o9quZ56aWXSrfRxNuzBp+xQlQxEBJvT7nuuuuGdR9v3oq3ZlUKalWqI958Fed5ZIjqggsuWOL2oMH2EwlAxdtYYiCrUhghBqPibT/jPfGb4xoaGoiLbaq5bWu6BaDivxfEOYqm1T6V1mg1N34N7T8G2eKNWxdffPGwYbfYYovSulthhRUqljNWICaGfWKfY4UTY6ejjT1WkDLeHBaDl0NvzBorMDWy+P7+/tKtVA899NCwH11yySUhBvdGeyZ6A9SvfvWrUmDrqaeeGtZ1DKnFQM9YIcHBBmOFf2Kg66tf/eqwYNxgu9ECUBNZa2PNdzV/jyuFa4eCxL99HR0dY/7diA7xtsAYkhr6jBbSrfb3yHu1CwhA1W6mxfgC9sfjG3mDAAECBAgQIECAAAECBAgQIECAAAECBAgQIECAAAECjSYgAJU4IwJQiYCaEyBAgEA2AQe8BqgFoLItudJA8baNiy66qDzovkftH7bcfexbViazwul+A9T8jgvDz27oLZOdeuqppdt8puqpNWwU64yBhxgmGHzGCzTF257irR1Dn7ECU7/85S9LAas///nP5SYHHHBA6RaYSn8XK/U/Z86cEG9WWmWVVaqmjbfnxJuvrrzyymFt4mH6eKNIpadSGKyaG64G+7r//vtDvHlpaBBprFDJjTfeGPbee+9hwY5489NVV11VCgTV8sQblOLNU0NDImOFimoNQMXgUpy3m266aVhZ8Z/Fm16qCT8NNoy3bbW1tYXe3td+d+LPxgpsxZ9PtwBUNaGvodijBUpiKCp61vLccccdpZukBm+Zim1j8O6GG24Is2bNqtjVaIGY/8fevcDdVOb////8UTlNKYUvKRP5IhUqjVKRM5VjIqcoFJL5kuigSU2MMo0ioihUSJFTChNSDTnUDIVylqIcagop5v/4rP3ba/be97X3Xmuvvdd9r3u/rsdjHjOxrrWu9byute57fb/Xu0+y4FTsyUxrr3jx4lZ1turVq+e4tqmyXaIgo2nwpuBYKhWvnFSAGjFihOjPgsiWrHKTaczxKklp1TANTVarVi1Ht3gBKLdrTU+cjvk2zZ2e2807ff369VZQTd9B4ebmvezmueDY+AIEoFgdmRDg+zgTqpwTAQQQQAABBBBAAAEEEEAAAQQQQAABBBBAAAEEEEAAAQQQyKwAASiPvgSgPALSHQEEEEDANwE2eIWoCUD5tuSsC2l1Ba3+E24tu7eWxh2a+TaI/B6AevHxCbJh1XrbU4MgGoDJzRZboUkDNbqRvUaNGjmGpRvs+/btG1UJJtnG8p07d4pW39i/f799vkTVOGIDVtpJ12T79u2NTLHj14O0+kevXr1cs5oCM4nCWhoG0eto2Crc9N09e/ZsadiwYdLrm0IW8cZustcL3HPPPaIBing/M+INwhRQShRmcxuAMh1fsmRJWbhwoVStWjWpTewBpvDXLbfcIhqY0HGbWn4LQLmpLqYepoBe5cqVrTmIF1qKNzGmoMz5559vBdw0rGNq8QIxySopxZ7LFNRM9J4yzbvbd4KuX33nFClSRLQSk7rpeytR0DCVClBa9UnDOps3b466bbfjDXc+dOiQVcVNQ0CRbciQITJ06NAc0xQvAOV2remJ4813sqBi5KBM4SW37/RU1qrrFxIdkgoQgEpKxAEpCPB9nAIaXRBAAAEEEEAAAQQQQAABBBBAAAEEEEAAAQQQQAABBBBAAIFcFiAA5XECCEB5BKQ7AggggIBvAmzwClETgPJtyVkX0kDG6NGj7Ys2bNdYWvds59sg8nsAaszg0bL1sy22p4Y3rrnmGt98TRfS6kGdO3eO+qt4gSPTZv1E1Zn0pMePH5cuXbrIe++9Z1+jdOnS1j9rBZnYFhtoOvvss61KL+HN1JHHnzx5UlavXi3Lly+XrVu3yoYNG6yqHxqiMgW4kkGbLBIFoPR8pgpUWiFLAwyJQkla1Uirf61du9aRy4EDB6RRo0aigbJwO/30060wS+3atZPdmvHvTQGseMEHtwGosWPHykMPPRR1XQ1m6DXjBZYS3YTef4sWLax5DrdE60iPyW8BKA3W6Rpw2jR0qBWaNFTy2WefWWtHA5c6N24Dc1qRTauPaSWocEslAFW2bFkrNKX/7bTFq84Wz0PvWcca2bQK0htvvCFXX32108u6Pi6VAJSpspbaaMWmCy+80PUYtIMpRBqv6la8AJTbtabXNd1/smc09gZNoT0Noel7VqtAOWmmwFyyterkvBzjToAAlDsvjnYmwPexMyeOQgABBBBAAAEEEEAAAQQQQAABBBBAAAEEEEAAAQQQQAABBPKSAAEoj7NBAMojIN0RQAABBHwTYINXiJoAlG9LzrqQVrJ58MEH7YvWbvAH6Ta4h2+DyO8BqMd7Pirf7v7G9pw3b54x2OMbeJwqMb1795ZRo0blGIZps36i6kzhE5iCKKYqMKaQRbyN+5kwMgUHkgWgTMGc8uXLWwGvRCGPNWvWWIGeEydO2LeSKCBkstfKNHPnzpUSJUqkxGE6Z7zqXG4CUPECK07WSrwbMZ1Tf07q/derV8/YLT8FoIoXL24FAatXr57SXHvtlEqoxBSISfV5vvvuu0XfGZFtxowZ0qxZzgqFu3btsoJe+/bty3HbHTp0kB49esjll18uhQsX9soS1T+VAJQpKJisslmyQZtCRPGCSKYAVKprzXT/derUsSri6TmdtHRUb/r555+t6l2rVq2yL0kAyol+eo8hAJVeT84WEuD7mJWAAAIIIIAAAggggAACCCCAAAIIIIAAAggggAACCCCAAAIIBE+AAJTHOSMA5RGQ7ggggAACvgmwwStETQDKtyVnXejDDz+0NoeHW6VLL5Y/Pn2/b4PI7wGoP7a8V04c/8X21OpFqYZX0jUpps3i8TatxwZKElVnihyfKWhjClmZNu7Hq0iUjvvXClJaJeeDDz6QBQsWWBVMfv3116hTJwtA6cEjRoyQkSNHRvWbPHmyaKApXhs+fHhUtTV952tQoGHDhsYupnDWddddJ+PGjZMzzjgjJY7du3dbQYHDhw/b/atUqWJVWylZsmTUOd0EoExhGb2/l156Sa699tqUxqqdnn76adEQVWTTNdm9e3fjOfNTACo3Ahz6bti8ebNVZUzDml9++WWUc7IxpRIIirc43ASg/vOf/8jQoUNl/PjxCdda1apV5dZbb5XmzZtLpUqV5LTTTkt5bWrHVO733nvvlalTp7p+5yQaqClIqlXX9B2n7/bIlo7AUfh8pvt3G+Yyjcdt0JMAlKdlnLbOBKDSRsmJIgT4PmY5IIAAAggggAACCCCAAAIIIIAAAggggAACCCCAAAIIIIAAAsETIADlcc4IQHkEpDsCCCCAgG8CbPAKUROA8m3JWRfSyhlaASbczip5ljz52lO+DSI/B6COfH9YHur0wH9tzzpLtApQXmixYRxTsOn48ePSpUsXq7JRuDmt5nLw4EErZKBhinAzbWqfP3++dO7c2T4mWYUfJ3Yacjp06JBo2Gfnzp3y2WefyVdffSUaPvv++++TnsJJAMpUzSnRxn9T1ajKlStbQZNSpUoZx2QK8yQdfAoHaNWqZcuW5ahe5SYAZQoxpDAUR12GDRsmGpIztfwUgIoXTHOElOAgDYvo87Fx40b5+uuvRed5w4YNomHE2DBg7GnyagBKx7lnzx5p2bKlbNu2zRFRgQIFRN9Jd9xxh1U9Kt5zmOhkbgNQGtTq2bOnvPHGG1GnjVfZytGNiEi8Cmym85qe1VTXmtv7N92PaTxOf86Ez0cAyulKyexxBKAy65utZ+f7OFtnnvtGAAEEEEAAAQQQQAABBBBAAAEEEEAAAQQQQAABBBBAAIEgCxCA8jh7BKA8AtIdAQQQQMA3ATZ4hagJQPm25OwLVa9ePWrj+19m/VWKn1Xcl4Hk5wDUF+s2ydgHx9iONWrUkJkzZ/rimuwiy5cvl1atWoluyA83rUbUqFEj+581PKThOK2YFG5OqzPpefv27Suvvvqq3bd48eLy7rvviq63cBs8eLC88MIL9j+XL1/eClxpKMdp09DG0qVL5bXXXpOVK1eKViPy0pwEoI4dOyadOnWygkPhlqg6lo6vXbt2Ud5DhgyxqtbEa7E2Xu4pUd+iRYtalWx0fUY2NwEoUyWvTI23Y8eOMmHCBOPp81MAym0IJJ63hpxeeeUVqxrQF198IadOnUp5avJyAEpvavv27XL77bdb9+m26e8e+kxrRcRy5co56u42AGQK6uiFvAag9BxOK2alI3AUxnF7/ybUdIyHAJSj5ZrxgwhAZZw4Ky/A93FWTjs3jQACCCCAAAIIIIAAAggggAACCCCAAAIIIIAAAggggAACARcgAOVxAglAeQSkOwIIIICAbwJs8ApRE4DybcnZF2rTpo1s2rTJ/ud+IwZI1VrVfBlIJgJQB/YdED2vqZUqW0rqt2zgy729N3OxvD35Lfta7du3l8cff9yXaye7yL59+6RBgwai/x1useGmRYsWiYZNws1tdaZZs2ZZ1U4i26RJk0QdtJk2rSeqohR7TxpCmjhxoowYMUL0f6fS9J4iQ2B6DicBKD1uypQpMmDAgKjLPvXUU9KrV6+oPzOFwU4//XSr+lPt2rXjDtsUaEjlHpP1SUcAyhSWSnbdVP+eAJQzOa2+1q9fP/nkk0+cdYg5yvRs5PUAlN6CvgumTp0qo0aNclTxzYTTtm1bGT16tGioMVFzGwAiAJVTkwBUSo9nnuxEACpPTkvgB8X3ceCnkBtAAAEEEEAAAQQQQAABBBBAAAEEEEAAAQQQQAABBBBAAIEsFCAA5XHSCUB5BKQ7AggggIBvAmzwClETgPJtydkXevjhh+WNN96w//mmbi2l2e0tfBlIpgJQ9zS7yzh+DUCNf+dFX+5t4vDx8tmHG+xr/elPf4oKFPkyiDgXOX78uHTp0sWqthRuWu1p2rRpUrhwYSsUdP/994sGlsLNbXUmU1Wg3r17W8EEbaa/1wo+3bt3T0qjwS2t9LJhw399k3YSkQIFCkjNmjWldevW0rJlS3nzzTdF5yWyOQ1A7dq1S5o2bRoVItNQmVa9KlKkiH1Kp8fFjp8AlHlGCUAlXun67Opz+8ADD7iu9nTeeedZVeA0AHTxxRdL8+bNZe/evfYFgxCACg/25MmT1vth8uTJomFMrRTnplWtWtX6uajvvXiNANQ70qFDhyieRM+nyZEAlJtVmbePJQCVt+cnqKPj+zioM8e4EUAAAQQQQAABBBBAAAEEEEAAAQQQQAABBBBAAAEEEEAgmwUIQHmcfQJQHgHpjgACCCDgmwAbvELUBKB8W3L2hXSTt4agwq3qFdWk35PRlW0yNar8HIB6oP3/yU8//GTTzZkzR6pV86eylpP50rDRo48+ah9atmxZWbZsmeh/HzlyRFq1ahUVMHJTnUlPaqp2UqdOHZk9e7YUL15cYitMxatEFHsve/bsscJL27ZtS3ibZcqUEd2Q/Yc//MH6j9prwKNgwYJ2v1gD/QunAShTZSfTPZgqYTkJenkZm5P5T3aMqapT3bp1rTBJsWLForqbQgzJwjLJrp/K35vMZsyYIc2aNUvldMY+JhenazfeINIRAtFz65ocM2ZM1HNtuqaOt1y5ctZzoVXIrrzySrnwwguj5jWVOXUbCEo0KaYAYKpzqS763nj77bdF38MajDp16lTSNVG/fn0r0Bi73sMd3d6vjkOr4kUGjvVcqd5XeBxHjx61gkgrVqyIuifTedO11vRCbu/fBJ6O8Zh+1uTG+yfpgsrnBxCAyucTnEu3x/dxLsFzWQQQQAABBBBAAAEEEEAAAQQQQAABBBBAAAEEEEAAAQQQQMCDAAEoD3jalQCUR0C6I4AAAgj4JsAGrxA1ASjflpx9oR07dliVbMKtQMEC8rd5Y6VgoUIZH0x+DUDt3LxDnrpvhO1XokQJWb16dcY93Vzg448/lptuukl+++03q1uhQoVkwYIFoiElU8jDSWgn9vrDhw+X0aNH239cunRpq+pUhQoVJPbvtDLT3LlzRa3iNR2rVqbSqi6x7dxzz5V7771X2rdvL3qdyKBTvPN5DRktXbpU2rVrZwVPwm3IkCEydOhQ6x9NlbY0YLZ48WIrcJKojR07Vh566KGoQ7p27SrPPfecm2lO+Vg3AagDBw5YlYN27txpX09Dbu+++65Ur1495TG47ZjtAah//vOf1jP9ww8/5KBr2LChDBw4UC6//PK4gZ7ITvkpABWLodWhdu/eLcuXL5dXXnklYSU5fddoRSxTSyUApO+oqVOnRp3Oaegy3vNw8OBBq1rX5s2b7UPihfLSETgKXySV+4+9h3SMhwCU2zdlZo4nAJUZ12w/K9/H2b4CuH8EEEAAAQQQQAABBBBAAAEEEEAAAQQQQAABBBBAAAEEEAiiAAEoj7NGAMojIN0RQAABBHwTYINXiJoAlG9LLupCjRs3ll27dtl/1vtPfeSyOjUyPpj8GoBaOG2+LJo+3/bTCjQazshLzbRp/s9//rP069fPqvKjlUrCLdUKNxow0EpS4YCQvuc05KRVZ2IrlvTu3VtGjRqVkOjzzz+3wnqxAY/bbrvN8tVxumkaztIgVmRzE0b48ccfpXXr1rJ27Vr7FFpNR6vMnHnmmWIab6dOnWTcuHES750fPlGsnf55ZAUtN/eZyrFuAlCmoJdec/r06XLzzTencvmU+mRzAEqfMQ0HTpo0KcrurLPOsgI39erVc2W6b98+adCggeh/h1uyqjrpCMSEr5XOClDJblwrKE2YMEEef/zxHJWhEoUOU7nfKVOmyIAB0RUW3VbXi70f07MaGTaNPD4dgaPw+VK5/9ixp2M8BKCSrXB//p4AlD/O2XYVvo+zbca5XwQQQAABBBBAAAEEEEAAAQQQQAABBBBAAAEEEEAAAQQQyA8CBKA8ziIBKI+AdEcAAQQQ8E2ADV4hagJQvi25qAs98cQTMm3aNPvP6jS+VjoP7JbxweTXANSIPo/L3m17bL8RI0ZImzZtMu7p5gJaTal79+4yb948u9utt95qBSj69+8fVaXESXUm07U1PKHhuj17/muhISutUqN/vn//frvb66+/blUxSdRM4YGLLrrIqlxVrlw5N7dvVb6KvX89gZsAlB6vczty5Ej72qeffrosXLjQCnlNnDjRCqWEm77nZ8+eLVqNJ1nTakqxRpHnTtbf9PdasapLly5y9tlnS40aNUQDLRqM0aDLGWecEdXFTQBKO8ZW9NI/08o5aqDVxdy2Y8eOWWPdsGGDlClTRnQNVqpUyQpUVaxY0Xi6bA5AmQKNqaznMGxshTj987wYgNLw0j/+8Q/rPxs3bpR169ZJ/fr1Zfz48UlDhpGLSANk+m566qmnotZW3bp1rUBosWLFcqy5VAJAJlenVeHiPUOx7xk9Lt640xE4Co8jlfuPvYd0jIcAlNu3a2aOJwCVGddsPyvfx9m+Arh/BBBAAAEEEEAAAQQQQAABBBBAAAEEEEAAAQQQQAABBBAIogABKI+zRgDKIyDdEUAAAQR8E2CDV4iaAJRvSy7qQh999JEVBgm3M4oUlqff+psUKFAgowPKjwGo3V/ukr/0+3OUm27O19BJXmuxgSINmbz88styxx13WMGTcHNSncl0b6aQkVZU0WBMZGWoeNVKYs957733RgWz9O/Doa1kFZViz6UVz7SaVGSFGz3GbQDKVOVpyJAhVoisffv2smrVKvvSboJk8aoqaWUuDWm4vd9ff/1V7rrrLqsCV2SLV33GbQDKVLFKqw8tXrxYqlWr5nrp6zupZcuWcuLECbuvBqk07KaVsEwtmwNQGv5p0qSJ/PTTTzZNkSJFZNGiRVKrVi3X/rHBPj1BXgxAbdmyxbrvw4cP2/dYuXJlK4RYqlQpV/dtCielOwAVL6imz3SvXr1cjVcPPnTokPU+Xb9+fVTfgQMHyrBhw3KcLx2Bo/BJCUC5nq583YEAVL6e3ly7Ob6Pc42eCyOAAAIIIIAAAggggAACCCCAAAIIIIAAAggggAACCCCAAAIpCxCASpku1JEAlEdAuiOAAAII+CbABq8QNQEo35ZcjgvdcMMNopujw63LoO7yh0bmoEG6RpkfA1BvvjBL/v7WUpvoxhtvtKqR5MUWG3LRINKYMWPknnvuiQoUOKnOFO/+YkNWGii47rrrrMpJ4aaVjrQCWeHChRMy3X333aJjiWwdO3aUCRMmuOKNV+1FTxIvOBDvAqagkt7j0KFDrXCWVqgJNw1G6Z87bW+++ab06NEj6nANJb711ltWlRs3TSt9devWTU6dOhXVbfLkyVaAIra5DUD9+OOP0rp1a1m7dm3UqTRkpqE6DeM4bXquzp07y4oVK6K6XHnllTJnzhw588wzjafK5gCUab6KFi0qGlLRal9u2vbt26VZs2ZRPw+0f7KgYjoCMeFxmp71GTNmWOOKbPHWnVZFuu2229zcthUW0/dJZIsXENRjUr1fU7hMq5zp+bSindOm7zF9Xz/66KNRXRJViiMA5VSX49wKEIByK8bxTgT4PnaixDEIIIAAAggggAACCCCAAAIIIIAAAggggAACCCCAAAIIIIBA3hIgAOVxPghAeQSkOwIIIICAbwJs8ApRE4DybcnluJBWoHjxxRftP7/4ssoy4KlBGR1QfgtAnTx5Uh5oP1CO/fTf0Mvo0aPlpptuyqhjqic/cuSIVYkpXO1J30NaoemVV16xT5ks9JDs2rHBjPLly4v+Ryv8hJvTqktqOXz48KhLanUbDQqdc845yYZi/b2GBjREc+edd+YIA+nfpxKoig0qabUvDRVFPk+pVEOKV92lZMmSomGQ2rVrO7rndevWWeGkH374wbGd2wCUnnjmzJnGKjZaXU5DH05CUFqpatCgQVZoKrYlC7WYAlD6Z5HV7RyBJTgonUGj8GXSEUrRSmYNGjTIUdEsmVnsrWolJX0HrFy5ModCskBVqoEgE7fTAJT2NQWKKlasKLNnz3YcKIoXukv0bkr1fr/44gtp0aKFaDWoyFa1alV54403rPdjsqbvsddee0369euX4z2m73R995x22mk5TpOOtRY+aar3HzmodIzn559/zlFtL1m1smS+/L17AQJQ7s3okVyA7+PkRhyBAAIIIIAAAggggAACCCCAAAIIIIAAAggggAACCCCAAAII5DUBAlAeZ4QAlEdAuiOAAAII+CbABq8QNQEo35Zcjgt9+eWXOYI6f3x6kFS6tHLGBpUoAJWJi5YqW0rGv/PfkFe6r7Hi7fdl1vP/rVB07rnnyocffpjuy6T1fIMHD5YXXnjBPqeGHCKrFjmtzhRvULEhKz1O33e6gV9boUKFZMGCBVKnTvJqY8uXL7cCW+G+4WtqBZT77rtPChYsmNDm2LFj8uyzz8qTTz4Z97hUAlAaPlGnPXv2xD2vhlNeffVVRyGgyJNoVZpOnTrlCDlouOHhhx+W3r17xz2nOqmZhr1iwxZaSUrH07x5c+OYUwlAaRBBx/r+++/nOKcG1bQSWpUqVeIa/fvf/5b7778/R5Uv7aAVr3S8xYoVi9vfFIDSynbTp0+PWzXK7cOUVwNQpkpkem9ugkCbNm2SO+64Q7Zu3WpkyasBqHgVq8qVK2dVh9OKc/F+x9Ib1dBX//79RaukRTYNGi5cuFA0mGRqqQaA4lVu0ms4GbM+JxoE1XBbbNOgpb5PL7vsMuOY0xE4Cp841fuPHFg6xkMAyu1bLDPHE4DKjGu2n5Xv42xfAdw/AggggAACCCCAAAIIIIAAAggggAACCCCAAAIIIIAAAggEUYAAlMdZIwDlEZDuCCCAAAK+CbDBK0RNAMq3JWe8kFbdiAwv1Lyultz18N0ZG1R+C0A91uMROfD1ftvrnnvukQEDBmTMLx0nnjVrlvTs2TPuqZxWZ0o0ltiQVeSxFSpUkCVLlkipUqWS3o5WadFKRmvXrs1xrAZ5NAilm7Aj36caNtBN9lqd6LnnnpPvv/8+4XVuvfVWmTRpUsLAROwJ9Boa3NF+8drkyZOtqlBuW6KwhJ5Lqyp16NDBqihzySWXiAabtHKUVvDR8MeOHTuMl+zRo4do1TcNoJlaKgEoPY+GwFq2bCnbtm0znvfSSy+1QjbXXHONVbXr1KlTosEbraKlc6T/HNuShTrCx5sCGfp3GkRs1KiRnHHGGdahd911l+g4Uml5NQCl9xJbiSx8f7/73e+s0F+7du1EQ0yRTYNT69evF62utnTp0oQkutY0kKdhNlNLRyAmfF43FaC0jz7bGgg0NZ1rvXcNQmnASJuGZnQu58+fL2+//bZx3em7T4OV8X4/83K/GsbUnw1ayc3Ufv/730uXLl2kWbNmUc+JBrK0j/aPbfrsa/W+W265Je48piNwlOh5cxsgTcd4CECl8iZLfx8CUOk35YyhwLypxQbhsUIAAQQQQAABBBBAAAEEEEAAAQQQQAABBBBAAAEEEEAAAQQQyDsCBKA8zgUBKI+AdEcAAQQQ8E2ADV4hagJQvi0544U0NBEbhvm/7OXL5gAAIABJREFUvw6WipdUysjANAC1fP7fo8698ZN/pfVa1a/6b9DhvLKlpN/w+9J6/vDJPliwQmY892rUuT/44ANHwZ6MDMjhSbds2SJNmjSxqqDENjfVmRJdTkMTujHe1HSz/pQpU+IGcWL7xKuIFD5OQwBlypSxq0zpBntTqEYrKPXp00c0APbNN9/Yl6lbt671Z4kqDZnuY82aNVYI6cSJEzn+umzZsrJ48WK58MILHc5K9GG//vqraBhDQx7paLfddptotaTYMEzkuVMNQOk5/vWvf4le4+uvv/Y8XA0/TZ06VerVq5f0XInWcmRnvffu3bsnPZ/pgLwcgEpUgSt8LyVKlLDXth6vFdpMrXbt2lKtWjV5+eWXo/5awzcayjE1L4Gg2PO5DUDpMzJo0KAc401pkkWs9ZvsGfF6vxro1HWYLHjm5B70vTd27Fi5/fbbE4Y30xE4Co/H6/3redIxHgJQTlZI5o8hAJV542y8At/H2Tjr3DMCCCCAAAIIIIAAAggggAACCCCAAAIIIIAAAggggAACCARdgACUxxkkAOURkO4IIIAAAr4JsMErRE0AyrclF/dCWnVCwxzhdkntS6XP4/f6MrAD+w7IPc3uStu16rdskLHAU+QgNWAzrOuDcvi7Q/Yfq2O8iiRpu8E0nMi0eTx82ipVqlgVX0qWLOnpSjt37pTGjRvL/v3/rY4VPqHbMIr+W/9fe+016devnzHY5GSgWsFm/PjxcsEFF1jVk1asWGF3K126tLz33nuilanctETVqTRUqNWW4r3nnVzn5MmTVoUpXVMa9ki1aX+tPKMBsETNSwBKz7t792658847o94lbsdcuXJlmT59ulXVy0n77bffrEpcWm0rUevdu7eMGjXKySlzHJOXA1A6WH3GtMLWRx99lNL96brQNaJGq1atsionRbaBAwfKsGHDjOdORyAmfGK3ASjtd/ToUSsE9eqr0UFUtxB9+/aVRx55xKqulqil4361kpNW53r22WfdDtM+XqtFafhJw5vJWjoCR+FrpOP+0zEeAlDJZt2fvycA5Y9ztl2F7+Nsm3HuFwEEEEAAAQQQQAABBBBAAAEEEEAAAQQQQAABBBBAAAEE8oMAASiPs0gAyiMg3RFAAAEEfBNgg1eImgCUb0su7oWWL19ubX6PbD2G9pQr6l2V8cEFNQA1/5W3ZfFrC6N81DG8njMO5/ECw4cPl9GjR+c4S6dOnWTcuHGegjt60uPHj4sGwjRYFNm0ApFuoq9Ro4brO1i/fr21Trdu3eq4rwZq/vSnP0nTpk2lYMGCVr/BgwfLCy+8EHUODdC0bdvW8XnDB06cONEK4EQ2fbfPnTvXUQUjJxfct2+fFZjQkIepslW8c1x11VVWSEJDbU6a1wCUXkNDW/PmzbOqV+3YscPJZa1jNHgydOhQ6dWrV9IQSuxJnVTV0TDetGnTpHDhwo7HFD4wrwegdJwaqhk5cqQVqnG6RrSCUI8ePaz1qxXUtJkqal155ZUyZ84cOfPMM3PYpSMQEz5pKgEo7asBSa28p0EtN+8G7avPiLpdccUVjt556bzfzZs3y5AhQ+T99993vCbPPfdc6/3VtWtXx89JOgJH4QGm4/7TMR4CUI6XTEYPJACVUd6sPTnfx1k79dw4AggggAACCCCAAAIIIIAAAggggAACCCCAAAIIIIAAAggEWIAAlMfJIwDlEZDuCCCAAAK+CbDBK0RNAMq3JZfwQvfcc4/8/e9/t48593/Ok2EvPiYFCxXK6ACDGIDas223jOzzRJSL+mmVnaC0JUuW5Kj0omPXikPt27dPy21opadHH3006lw1a9a0wkElSpRI6RoasNHgwNSpU2XZsmWilaYiqyNpQOCSSy6RRo0aScuWLaV8+fI5gg0aVGvVqpUVnAg3raQya9YsKVasmKtxuQ2MuDp5zMFa7UYrV2nASCv17N27NyrsEnnvbdq0kXLlyrm6XDoCUOELqu22bdtkwYIFMn/+fPnqq6/kyJEj9ni06pBW3Lr22mutebruuuuSVqhKdDO6LpYuXWoF2z7++GOrMlBk87LughCACt+rhsE0pKJhuU2bNsn3339vNL/55put6kGxgTBTcFF/V9HwmPaJbekIxITPmWoAyrTm9GdZ7P3rceFnRKtcaSiyVKlSrp6RdN5v+MIHDhyQxYsXy+zZs41zpiGTG264QfSZ1nUcDnI6HXg6Akfha6Xj/tMxHgJQTmc/s8cRgMqsb7aene/jbJ157hsBBBBAAAEEEEAAAQQQQAABBBBAAAEEEEAAAQQQQAABBIIsQADK4+wRgPIISHcEEEAAAd8E2OAVoiYA5duSS3ihzz//XFq3bh11TL2WN8qtfTpkdIBBDEA9+8BfZcunm22XsmXLigaKCmU4LJbRieDkCCCAAAIIIICAQwECUA6hOMyVAN/Hrrg4GAEEEEAAAQQQQAABBBBAAAEEEEAAAQQQQAABBBBAAAEEEMgTAgSgPE4DASiPgHRHAAEEEPBNgA1eIWoCUL4tuaQXGj16tEycODHquJ6P3C016tZK2jdbDnjntYWy4JW3o273qaeekltuuSVbCLhPBBBAAAEEEMhyAQJQWb4AMnT7fB9nCJbTIoAAAggggAACCCCAAAIIIIAAAggggAACCCCAAAIIIIAAAhkUIADlEZcAlEdAuiOAAAII+CbABq8QNQEo35acowtpkGfLli32scXPKi6Dn3tISpYu6ah/fj7o87UbZdxDz0bdYosWLeSvf/1rfr5t7g0BBBBAAAEEEIgSIADFgsiEAN/HmVDlnAgggAACCCCAAAIIIIAAAggggAACCCCAAAIIIIAAAggggEBmBQhAefQlAOURkO4IIIAAAr4JsMErRE0Ayrcl5+hCq1evlq5du0YdW/ny/5X7Rg101D+/HnRw/0EZPWCk/HDoB/sWzz33XJk3b56ULEk4LL/OO/eFAAIIIIAAAjkFCECxKjIhwPdxJlQ5JwIIIIAAAggggAACCCCAAAIIIIAAAggggAACCCCAAAIIIJBZAQJQHn0JQHkEpDsCCCCAgG8CbPAKUROA8m3JOb7QhAkT5Jlnnok6vk6Ta6Xz/3VzfI78dOCpk6fkmfuflu2bvoq6rbFjx0qjRo3y061yLwgggAACCCCAQFIBAlBJiTggBQG+j1NAowsCCCCAAAIIIIAAAggggAACCCCAAAIIIIAAAggggAACCCCQywIEoDxOAAEoj4B0RwABBBDwTYANXiFqAlC+LTlXFxowYIC88847UX0atW8qre5s4+o8+eHgicPHy2cfboi6lb59+0r//v3zw+1xDwgggAACCCCAgCsBAlCuuDjYoQDfxw6hOAwBBBBAAAEEEEAAAQQQQAABBBBAAAEEEEAAAQQQQAABBBDIQwIEoDxOBgEoj4B0RwABBBDwTYANXiFqAlC+LTlXFzp+/LjcfvvtsmnTpqh+zTvfLC263OzqXEE++OWRL8kn76+OuoWbbrpJRo8eHeTbYuwIIIAAAggggEDKAgSgUqajYwIBvo9ZHggggAACCCCAAAIIIIAAAggggAACCCCAAAIIIIAAAggggEDwBAhAeZwzAlAeAemOAAIIIOCbABu8QtQEoHxbcq4vtGPHDunatascOHAgqm/Tjs3l5jtauT5f0DpMHjFJ1i3/JGrYtWvXlmnTpgXtVhgvAggggAACCCCQNgECUGmj5EQRAnwfsxwQQAABBBBAAAEEEEAAAQQQQAABBBBAAAEEEEAAAQQQQACB4AkQgPI4ZwSgPALSHQEEEEDANwE2eIWoCUD5tuRSutCGDRukR48ecvTo0aj+N9xSX9r37ZjSOfN6p+NHj8vkJyfKpk82Rg21WrVqMnnyZDn77LPz+i0wPgQQQAABBBBAIGMCBKAyRpvVJ+b7OKunn5tHAAEEEEAAAQQQQAABBBBAAAEEEEAAAQQQQAABBBBAAIGAChCA8jhxBKA8AtIdAQQQQMA3ATZ4hagJQPm25FK+0OrVq6V3795y7NixqHNcdk0N6TqouxQpViTlc+e1jl9v3yuvPDVZ9L8jm270nThxopQpUyavDZnxIIAAAggggAACvgoQgPKVO2suxvdx1kw1N4oAAggggAACCCCAAAIIIIAAAggggAACCCCAAAIIIIAAAvlIgACUx8kkAOURkO4IIIAAAr4JsMErRE0Ayrcl5+lCa9eulb59+8qRI0eizlO6fBm5fUAXqVT9Yk/nzwud1yz7h7z2t2ny64lfo4Zz2WWXybhx46RUqVJ5YZiMAQEEEEAAAQQQyFUBAlC5yp9vL873cb6dWm4MAQQQQAABBBBAAAEEEEAAAQQQQAABBBBAAAEEEEAAAQTysQABKI+TSwDKIyDdEUAAAQR8E2CDV4iaAJRvS87zhTZv3iwDBgyQHTt25DhXyx5tpPFtTT1fIzdOcPK3kzJ7wkxZOX95jstff/318re//U2KFSuWG0PjmggggAACCCCAQJ4TIACV56YkXwyI7+N8MY3cBAIIIIAAAggggAACCCCAAAIIIIAAAggggAACCCCAAAIIZJkAASiPE04AyiMg3RFAAAEEfBNgg1eImgCUb0suLRc6ePCgDB48WFatWpXjfJUv/19peWcbqfC/v0/Ltfw4yWcfbpC5L70pB74+kONyHTp0kMcee8yPYXANBBBAAAEEEEAgMAIEoAIzVYEaKN/HgZouBosAAggggAACCCCAAAIIIIAAAggggAACCCCAAAIIIIAAAghYAgSgPC4EAlAeAemOAAIIIOCbABu8QtQEoHxbcmm90IgRI+Tll182nvPG1g2laacWUux3ebdq0je79sk7ry6QdSvWGu/hwQcflG7duqXVjJMhgAACCCCAAAL5QYAAVH6Yxbx3D3wf5705YUQIIIAAAggggAACCCCAAAIIIIAAAggggAACCCCAAAIIIIBAMgECUMmEkvw9ASiPgHRHAAEEEPBNgA1eIWoCUL4tubRfaMGCBfL444/LkSNHcpz7jCJnSMNbm4iGoQoXLZz2a6d6wu/2HZC/v7VUVs5fbjxF1apVZdiwYVKrVq1UL0E/BBBAAAEEEEAgXwsQgMrX05trN8f3ca7Rc2EEEEAAAQQQQAABBBBAAAEEEEAAAQQQQAABBBBAAAEEEEAgZQECUCnThToSgPIISHcEEEAAAd8E2OAVoiYA5duSy8iFvvvuOxk5cqRoGMrUTi98ulx/Uz25pmldKV2+TEbG4OSk2zd9JR++84H8Y8nHcQ+/66675P7773dyOo5BAAEEEEAAAQSyVoAAVNZOfUZvnO/jjPJycgQQQAABBBBAAAEEEEAAAQQQQAABBBBAAAEEEEAAAQQQQCAjAgSgPLISgPIISHcEEEAAAd8E2OAVoiYA5duSy+iFFi9eLGPGjJHt27fHvU61K6vLFfWulBrX1vKlKtTh7w7Jhg/Wy7rln8jOLTvijusPf/iDDBgwQGrWrJlRI06OAAIIIIAAAgjkBwECUPlhFvPePfB9nPfmhBEhgAACCCCAAAIIIIAAAggggAACCCCAAAIIIIAAAggggAACyQQIQCUTSvL3BKA8AtIdAQQQQMA3ATZ4hagJQPm25Hy50EsvvSQTJ06UI0eOJLzeJVdVlyq1qsnFl1WW8pUuSMvY/nPqlGzbtE22/nOLfLHuc9GqT4lapUqVpFevXtKyZcu0XJ+TIIAAAggggAAC2SBAACobZtn/e+T72H9zrogAAggggAACCCCAAAIIIIAAAggggAACCCCAAAIIIIAAAgh4FSAA5VGQAJRHQLojgAACCPgmwAavEDUBKN+WnG8X+uWXX+Tll1+W6dOny4EDB5Jet3DRInLBxRdI2d+Xk9Lnl5GSZc6VEiVLSPGzikvhYkXk9NNPk/+vQAE5dfKUnPjlhBz7+aj8+8i/5fB3h+XgN9/Jt3u+la937JXdX+6yjknWqlSpIl26dJF27dolO5S/RwABBBBAAAEEEIgRIADFksiEAN/HmVDlnAgggAACCCCAAAIIIIAAAggggAACCCCAAAIIIIAAAggggEBmBQhAefQlAOURkO4IIIAAAr4JsMErRE0AyrcllysXevPNN+Wtt96StWvX5sr1Iy/asGFDadu2rdx44425PhYGgAACCCCAAAIIBFWAAFRQZy5vj5vv47w9P4wOAQQQQAABBBBAAAEEEEAAAQQQQAABBBBAAAEEEEAAAQQQMAkQgPK4LghAeQSkOwIIIICAbwJs8ApRE4Dybcnl6oU2b94sixcvliVLlshXX33l21hq1aoljRo1kmbNmtlrzbeLcyEEEEAAAQQQQCAfChCAyoeTmgduie/jPDAJDAEBBBBAAAEEEEAAAQQQQAABBBBAAAEEEEAAAQQQQAABBBBwKUAAyiVY7OEEoDwC0h0BBBBAwDcBNniFqAlA+bbk8syFNAD14YcfyieffCLr16+XgwcPpm1s5cuXFw09XX311XLttddKmTJl0nZuToQAAggggAACCCAgQgCKVZAJAb6PM6HKORFAAAEEEEAAAQQQQAABBBBAAAEEEEAAAQQQQAABBBBAAIHMChCA8uhLAMojIN0RQAABBHwTYINXiJoAlG9LLs9eaPfu3bJlyxbZtm2b6P/et2+ffPfdd3LkyBH5+eef5ZdffpFTp05JwYIFpXDhwlK8eHE5++yzpVSpUlK2bFmpUKGCVKxYUapWrSrnnXdenr1PBoYAAggggAACCOQHAQJQ+WEW89498H2c9+aEESGAAAIIIIAAAggggAACCCCAAAIIIIAAAggggAACCCCAAALJBAhAJRNK8vcEoDwC0h0BBBBAwDcBNniFqAlA+bbkuBACCCCAAAIIIIAAAp4FCEB5JuQEBgG+j1kWCCCAAAIIIIAAAggggAACCCCAAAIIIIAAAggggAACCCCAQPAECEB5nDMCUB4B6Y4AAggg4JsAG7xC1ASgfFtyXAgBBBBAAAEEEEAAAc8CBKA8E3ICgwDfxywLBBBAAAEEEEAAAQQQQAABBBBAAAEEEEAAAQQQQAABBBBAIHgCBKA8zhkBKI+AdEcAAQQQ8E2ADV4hagJQvi05LoQAAggggAACCCCAgGcBAlCeCTmBQYDvY5YFAggggAACCCCAAAIIIIAAAggggAACCCCAAAIIIIAAAgggEDwBAlAe54wAlEdAuiOAAAII+CbABq8QNQEo35YcF0IAAQQQQAABBBBAwLMAASjPhJzAIMD3McsCAQQQQAABBBBAAAEEEEAAAQQQQAABBBBAAAEEEEAAAQQQCJ4AASiPc0YAyiMg3RFAAAEEfBNgg1eImgCUb0uOCyGAAAIIIIAAAggg4FmAAJRnQk5gEOD7mGWBAAIIIIAAAggggAACCCCAAAIIIIAAAggggAACCCCAAAIIBE+AAJTHOSMA5RGQ7ggggAACvgmwwStETQDKtyXHhRBAAAEEEEAAAQQQ8CxAAMozIScwCPB9zLJAAAEEEEAAAQQQQAABBBBAAAEEEEAAAQQQQAABBBBAAAEEgidAAMrjnBGA8ghIdwQQQAAB3wTY4BWiJgDl25LjQggggAACCCCAAAIIeBYgAOWZkBMYBPg+ZlkggAACCCCAAAIIIIAAAggggAACCCCAAAIIIIAAAggggAACwRMgAOVxzghAeQSkOwIIIICAbwJs8ApRE4DybclxIQQQQAABBBBAAAEEPAsQgPJMyAkMAnwfsywQQAABBBBAAAEEEEAAAQQQQAABBBBAAAEEEEAAAQQQQACB4AkQgPI4ZwSgPALSHQEEEEDANwE2eIWoCUD5tuS4EAIIIIAAAggggAACngUIQHkm5AQGAb6PWRYIIIAAAggggAACCCCAAAIIIIAAAggggAACCCCAAAIIIIBA8AQIQHmcMwJQHgHpjgACCCDgmwAbvELUBKB8W3JcCAEEEEAAAQQQQAABzwIEoDwTcgKDAN/HLAsEEEAAAQQQQAABBBBAAAEEEEAAAQQQQAABBBBAAAEEEEAgeAIEoDzOGQEoj4B0RwABBBDwTYANXiFqAlC+LTkuhAACCCCAAAIIIICAZwECUJ4JOYFBgO9jlgUCCCCAAAIIIIAAAggggAACCCCAAAIIIIAAAggggAACCCAQPAECUB7njACUR0C6I4AAAgj4JsAGrxA1ASjflhwXQgABBBBAAAEEEEDAswABKM+EnMAgwPcxywIBBBBAAAEEEEAAAQQQQAABBBBAAAEEEEAAAQQQQAABBBAIngABKI9zRgDKIyDdEUAAAQR8E2CDV4iaAJRvS44LIYAAAggggAACCCDgWYAAlGdCTmAQ4PuYZYEAAggggAACCCCAAAIIIIAAAggggAACCCCAAAIIIIAAAggET4AAlMc5IwDlEZDuCCCAAAK+CbDBK0RNAMq3JceFEEAAAQQQQAABBBDwLEAAyjMhJzAI8H3MskAAAQQQQAABBBBAAAEEEEAAAQQQQAABBBBAAAEEEEAAAQSCJ0AAyuOcEYDyCEh3BBBAAAHfBNjgFaImAOXbkuNCCCCAAAIIIIAAAgh4FiAA5ZmQExgE+D5mWSCAAAIIIIAAAggggAACCCCAAAIIIIAAAggggAACCCCAAALBEyAA5XHOCEB5BKQ7AggggIBvAmzwClETgPJtyXEhBBBAAAEEEEAAAQQ8CxCA8kzICQwCfB+zLBBAAAEEEEAAAQQQQAABBBBAAAEEEEAAAQQQQAABBBBAAIHgCRCA8jhnBKA8AtIdAQQQQMA3ATZ4hagJQPm25LgQAggggAACCCCAAAKeBQhAeSbkBAYBvo9ZFggggAACCCCAAAIIIIAAAggggAACCCCAAAIIIIAAAggggEDwBAhAeZwzAlAeAemOAAIIIOCbABu8QtSmAFR4U6Vvk8GFEEAAAQQQQAABBBBAIK7Ali1b7L8jAMVCyYQA38eZUOWcCCCAAAIIIIAAAggggAACCCCAAAIIIIAAAggggAACCCCAQGYFCEB59CUA5RGQ7ggggAACvgmwwStETQDKtyXHhRBAAAEEEEAAAQQQSEmAAFRKbHRyIcD3sQssDkUAAQQQQAABBBBAAAEEEEAAAQQQQAABBBBAAAEEEEAAAQTyiAABKI8TQQDKIyDdEUAAAQR8E2CDV4jaFIDybRK4EAIIIIAAAggggAACCLgSoAKUKy4OdijA97FDKA5DAAEEEEAAAQQQQAABBBBAAAEEEEAAAQQQQAABBBBAAAEE8pAAASiPk5GpANT5558vJ0+etEe3d+9eKViwoMfR0h0BBBBAIJsF2OAVmn0CUNn8FHDvCCCAAAIIIIAAAkETIAAVtBkLxnj5Pg7GPDFKBBBAAAEEEEAAAQQQQAABBBBAAAEEEEAAAQQQQAABBBBAIFKAAJTH9ZCpANRFF10kx44ds0e3fft2KVKkiMfR0h0BBBBAIJsF2OAVmn0CUNn8FHDvCCCAAAIIIIAAAkETIAAVtBkLxnj5Pg7GPDFKBBBAAAEEEEAAAQQQQAABBBBAAAEEEEAAAQQQQAABBBBAIFKAAJTH9ZCpAFSVKlXkhx9+sEf3xRdfSIkSJTyOlu4IIIAAAtkswAav0OwTgMrmp4B7RwABBBBAAAEEEAiaAAGooM1YMMbL93Ew5olRIoAAAggggAACCCCAAAIIIIAAAggggAACCCCAAAIIIIAAApECBKA8rodMBaBq1Kgh+/fvt0f36aefSunSpT2Olu4IIIAAAtkswAav0OwTgMrmp4B7RwABBBBAAAEEEAiaAAGooM1YMMbL93Ew5olRIoAAAggggAACCCCAAAIIIIAAAggggAACCCCAAAIIIIAAApECBKA8rodMBaBq164te/bssUe3Zs0aKV++vMfR0h0BBBBAIJsF2OAVmn0CUNn8FHDvCCCAAAIIIIAAAkETIAAVtBkLxnj5Pg7GPDFKBBBAAAEEEEAAAQQQQAABBBBAAAEEEEAAAQQQQAABBBBAIFKAAJTH9ZCpAFTdunVl27Zt9uhWrVolFStW9DhauiOAAAIIZLMAG7xCs08AKpufAu4dAQQQQAABBBBAIGgCBKCCNmPBGC/fx8GYJ0aJAAIIIIAAAggggAACCCCAAAIIIIAAAggggAACCCCAAAIIRAoQgPK4HjIVgGrQoIF8/vnn9uiWLl0ql1xyicfR0h0BBBBAIJsF2OAVmn0CUNn8FHDvCCCAAAIIIIAAAkETIAAVtBkLxnj5Pg7GPDFKBBBAAAEEEEAAAQQQQAABBBBAAAEEEEAAAQQQQAABBBBAIFKAAJTH9ZCpAFSzZs3k008/tUe3aNEiqVmzpsfR0h0BBBBAIJsF2OAVmn0CUNn8FHDvCCCAAAIIIIAAAkETIAAVtBkLxnj5Pg7GPDFKBBBAAAEEEEAAAQQQQAABBBBAAAEEEEAAAQQQQAABBBBAIFKAAJTH9ZCpAFSrVq1k9erV9ujmzp0rV199tcfR0h0BBBBAIJsF2OAVmn0CUNn8FHDvCCCAAAIIIIAAAkETIAAVtBkLxnj5Pg7GPDFKBBBAAAEEEEAAAQQQQAABBBBAAAEEEEAAAQQQQAABBBBAIFKAAJTH9ZCpANRtt90mK1eutEc3c+ZMuf766z2Olu4IIIAAAtkswAav0OwTgMrmp4B7RwABBBBAAAEEEAiaAAGooM1YMMbL93Ew5olRIoAAAggggAACCCCAAAIIIIAAAggggAACCCCAAAIIIIAAApECBKA8rodMBaC6dOkiS5cutUc3depUadSokcfR0h0BBBBAIJsF2OAVmn0CUNn8FHDvCCCAAAIIIIAAAkETIAAVtBkLxnj5Pg7GPDFKBBBAAAEEEEAAAQQQQAABBBBAAAEEEEAAAQQQQAABBBBAIFKAAJTH9ZCpANSdd94pixYtskf34osvSosWLTyOlu4IIIAAAtkswAav0OwTgMrmp4B7RwABBBBAAAEEEAiaAAGooM1YMMZFq8R+AAAgAElEQVTL93Ew5olRIoAAAggggAACCCCAAAIIIIAAAggggAACCCCAAAIIIIAAApECBKA8rodMBaD69Okjc+bMsUf3/PPPS+vWrT2Olu4IIIAAAtkswAav0OwTgMrmp4B7RwABBBBAAAEEEAiaAAGooM1YMMbL93Ew5olRIoAAAggggAACCCCAAAIIIIAAAggggAACCCCAAAIIIIAAApECBKA8rodMBaAGDBggM2fOtEf3zDPPSIcOHTyOlu4IIIAAAtkswAav0OwTgMrmp4B7RwABBBBAAAEEEAiaAAGooM1YMMbL93Ew5olRIoAAAggggAACCCCAAAIIIIAAAggggAACCCCAAAIIIIAAApECBKA8rodMBaAeeOABmTp1qj26kSNHSrdu3TyOlu4IIIAAAtkswAav0OwTgMrmp4B7RwABBBBAAAEEEAiaAAGooM1YMMbL93Ew5olRIoAAAggggAACCCCAAAIIIIAAAggggAACCCCAAAIIIIAAApECBKA8rodMBaCGDRsmkyZNskc3fPhw6dmzp8fR0h0BBBBAIJsF2OAVmn0CUNn8FHDvCCCAAAIIIIAAAkETIAAVtBkLxnj5Pg7GPDFKBBBAAAEEEEAAAQQQQAABBBBAAAEEEEAAAQQQQAABBBBAIFKAAJTH9ZCpANQTTzwh48aNs0f30EMPSb9+/TyOlu4IIIAAAtkswAav0OwTgMrmp4B7RwABBBBAAAEEEAiaAAGooM1YMMbL93Ew5olRIoAAAggggAACCCCAAAIIIIAAAggggAACCCCAAAIIIIAAApECBKA8rodMBaBGjRolzzzzjD26QYMGycCBAz2Olu4IIIAAAtkswAav0OwTgMrmp4B7RwABBBBAAAEEEAiaAAGooM1YMMbL93Ew5olRIoAAAggggAACCCCAAAIIIIAAAggggAACCCCAAAIIIIAAApECBKA8rodMBaDGjBkjI0eOtEfXv39/GTp0qMfR0h0BBBBAIJsF2OAVmn0CUNn8FHDvCCCAAAIIIIAAAkETIAAVtBkLxnj5Pg7GPDFKBBBAAAEEEEAAAQQQQAABBBBAAAEEEEAAAQQQQAABBBBAIFKAAJTH9ZCpANSECRPkscces0fXu3dv+dOf/uRxtHRHAAEEEMhmATZ4hWafAFQ2PwXcOwIIIIAAAggggEDQBAhABW3GgjFevo+DMU+MEgEEEEAAAQQQQAABBBBAAAEEEEAAAQQQQAABBBBAAAEEEIgUIADlcT1kKgA1efJkeeihh+zR3X777TJ69GiPo6U7AggggEA2C7DBKzT7BKCy+Sng3hFAAAEEEEAAAQSCJkAAKmgzFozx8n0cjHlilAgggAACCCCAAAIIIIAAAggggAACCCCAAAIIIIAAAggggECkAAEoj+shUwGo2bNny7333muPrnHjxvLKK694HC3dEUAAAQSyWYANXqHZJwCVzU8B944AAggggAACCCAQNAECUEGbsWCMl+/jYMwTo0QAAQQQQAABBBBAAAEEEEAAAQQQQAABBBBAAAEEEEAAAQQiBQhAeVwPmQpALV++XDp27GiPrlatWrJw4UKPo6U7AggggEA2C7DBKzT7BKCy+Sng3hFAAAEEEEAAAQSCJkAAKmgzFozx8n0cjHlilAgggAACCCCAAAIIIIAAAggggAACCCCAAAIIIIAAAggggECkAAEoj+shUwGoTZs2ScOGDe3RXXDBBbJ69WqPo6U7AggggEA2C7DBKzT7BKCy+Sng3hFAAAEEEEAAAQSCJkAAKmgzFozx8n0cjHlilAgggAACCCCAAAIIIIAAAggggAACCCCAAAIIIIAAAggggECkAAEoj+shUwGo/fv3S40aNezRFS1aVLZt2+ZxtHRHAAEEEMhmATZ4hWafAFQ2PwXcOwIIIIAAAggggEDQBAhABW3GgjFevo+DMU+MEgEEEEAAAQQQQAABBBBAAAEEEEAAAQQQQAABBBBAAAEEEIgUIADlcT1kKgD1n//8R8qVKyf63+G2e/duOe200zyOmO4IIIAAAtkqwAav0MwTgMrWJ4D7RgABBBBAAAEEEAiiAAGoIM5a3h8z38d5f44YIQIIIIAAAggggAACCCCAAAIIIIAAAggggAACCCCAAAIIIBArQADK45rIVABKh1WtWjU5fPiwPcI1a9ZI+fLlPY6Y7ggggAAC2SrABq/QzBOAytYngPtGAAEEEEAAAQQQCKIAAaggzlreHzPfx3l/jhghAggggAACCCCAAAIIIIAAAggggAACCCCAAAIIIIAAAgggECtAAMrjmshkAOqGG26QrVu32iNctGiR1KxZ0+OI6Y4AAgggkK0CbPAKzTwBqNx7An788Udp3bq1rF27NmoQp59+uixcuFBq166de4PLh1f+29/+Jo8++mjUnT322GMyYMCAfHG3P//8s7Rv315WrVoVdT8DBw6UYcOGebrHKVOmGJ0KFSokCxYskDp16qR8/iNHjkirVq1kw4YNUefQ+erevXvK56Wjd4G7775bXn/99agTzZgxQ5o1a+b95PnwDCYvv26zaNGi8s4770iNGjX8uiTXyQUBrYi9bt06eemll2TlypWyd+9eexRaHVurZuv/jUTf+5deemkujJBL+iVAAMov6ey6Dt/H2TXf3C0CCCCAAAIIIIAAAggggAACCCCAAAIIIIAAAggggAACCOQPAQJQHucxkwGotm3bykcffWSPcOrUqdKoUSOPI6Y7AggggEC2CrDBKzTzBKBy7wlYunSptGvXTnRDc2zr2bOnPPXUUxJvnebeqIN75fwegNKZGT58uIwePTpqkvRfIqChFQ1IpNJ+++03K4g0b948Y3evIbKNGzdKkyZN5KeffrLPT5gjlZlKf5/8EoA6duyYvPDCC1Y4qF69eumH+n9nJACVMVpOLCL79++3gk3z589P6MH7MzuWCwGo7Jhnv++S72O/xbkeAggggAACCCCAAAIIIIAAAggggAACCCCAAAIIIIAAAggg4F2AAJRHw0wGoHRD2dtvv22PUDd33n777R5HTHcEEEAAgWwVYINXaOYJQOXOE6Chp/vvv18mTZpkHEDZsmVl8eLFcuGFF+bOAPPhVbMhAKUVUjt27Bg1e6VLl5b33ntPKlSokNKs7tu3Txo3bix79uwx9te/mzZtmhQuXDil88+aNUs08BfZtILJ3LlzpUSJEimdk07pEQh6AErfsx988IH0799fduzYYQUBM1m9igBUetYdZ8kpoBUjO3fuLCtWrEjKc/7558uyZcukTJkySY/lgOAKEIAK7tzl5ZHzfZyXZ4exIYAAAggggAACCCCAAAIIIIAAAggggAACCCCAAAIIIIAAAmYBAlAeV0YmA1CPPPKIvPjii/YIhw4dam1moyGAAAIIIJCKABu8QmoEoFJZPd777Nq1S5o2bSoaLonXtAJUr169vF+MM1gC2RCA2rlzpxVW0koh4abvOg0TpVr5Zvny5dKqVStjpTK9hteA1eDBg63qPJGtd+/eMmrUKFZuLgsEOQCl71ZdW5HVcghA5fKC4vIpC4wYMUJGjhzpqH/dunVFg6XFihVzdDwHBVOAAFQw5y2vj5rv47w+Q4wPAQQQQAABBBBAAAEEEEAAAQQQQAABBBBAAAEEEEAAAQQQyClAAMrjqshkAGrMmDFRm350Q/Bjjz3mccR0RwABBBDIVgE2eIVmngBU7jwBU6ZMkQEDBtgXL1KkiFVB5/Dhw/afXXnllTJnzhw588wzc2eQ+eyq2RCAOn78uHTp0sWq+BTZ9HfmyPXmZmqHDx8uWnk13PTdqZV1ItvkyZOlbdu2bk5rHXvkyBErXLVhw4aovq+//ro0b97c9fnokF6BIAegTM97pgNQU6dOlXXr1rmahE8//VT0P5GtZMmSVkD2tNNOc3wu/fnRt29fueCCCxz34cBgCBw8eNB6H27evDnHgIsWLSr169eX8847z/o7rXRWvXp1efLJJ4Nxc4wyZQECUCnT0TGBAN/HLA8EEEAAAQQQQAABBBBAAAEEEEAAAQQQQAABBBBAAAEEEEAgeAIEoDzOWSYDUK+++qoMGjTIHmGbNm1k3LhxHkdMdwQQQACBbBVgg1do5glA+f8EHDt2TDp16iTLli2zL65VeypVqiTPP/+8/We6RmfPni0NGzb0f5D58IrZEIDSaTPd5y233CIauitUqJCrmTUFlOrUqWNtxI8M6+l61t/L471X4110y5Yt0qRJk6hzea0o5eoGOTihAAGozC8Q0/NKBZ/MuwfpChs3brTekz/99FPUsB999FG57777pGDBgkG6HcaaJgECUGmC5DRRAnwfsyAQQAABBBBAAAEEEEAAAQQQQAABBBBAAAEEEEAAAQQQQACB4AkQgPI4Z5kMQOm/yb5bt272CK+//nqZOXOmxxHTHQEEEEAgWwXY4BWaeQJQ/j8Ba9askRYtWsiJEyfsiw8cOFD0dxuthhNZXUer6kycONF1cMX/u8r7V8yWANTy5ctzrKMKFSrIkiVLpFSpUq4mSivTNGvWTI4ePWr3Gz9+vOi/mGDVqlX2n1WpUkUWLVokWrnGTZs/f7507tw5qouGAadNm2ZVRKPlrgABqMz7E4DKvHHQr/Dxxx/LTTfdJL/99pt9KzVr1pS5c+dKiRIlgn57jD9FAQJQKcLRLaEA38csEAQQQAABBBBAAAEEEEAAAQQQQAABBBBAAAEEEEAAAQQQQCB4AgSgPM5ZJgNQGzZskObNm9sjrFatWlTlBI9DpzsCCCCAQJYJsMErNOEEoPxf+MOHD5fRo0fbF9a1qBuZL730Uut3Ha2uE25nnXWWLF68WPT3Hpo3gWwJQO3bt080RLRnzx4brEiRIlZAqVatWq4QtWrUgAED7D5nn322vPvuu9a/hCByDWtlqQULFohWh3LTBg8eLC+88EJUl8ceeyzqmm7Ox7HpFSAAlV5P09kIQGXeOOhXeOedd6RDhw5Rt9GxY0eZMGFC0G+N8XsQIADlAY+ucQX4PmZxIIAAAggggAACCCCAAAIIIIAAAggggAACCCCAAAIIIIAAAsETIADlcc4yGYDSTZy1a9e2R6j/BvvPPvvM44jpjgACCCCQrQJs8ArNfNACUL+eDFVAOK1goUAu3QMHDljVn7Zu3WqPv3z58qKVLsuWLSumQMiQIUNk6NChgbzfvDTobAlAaZWQ7t27y7x586L49f71z50203nq1q0rs2bNkk8++SRHlSm3waWffvpJ2rVrJ1rdJNxSDVI5vSeOcydAAMqdVypHE4BKRS27+hCAyq75dnq3BKCcSnGcGwG+j91ocSwCCCCAAAIIIIAAAggggAACCCCAAAIIIIAAAggggAACCCCQNwQIQHmch0wGoH799Ve54IIL7BHq/2P+66+/lnj/D3qPt0J3BBBAAIF8LsAGr9AE5/UA1Lvb18nSnZ/K2m+/km2Hv5GfThyzxl389CJS8ez/kSvLVJKGFWpIk4uuCMSKffPNN6VHjx5RY73llltEK+1o+GP58uU5giWVK1eWhQsXioa/aakLZEsASoViKzfpn3Xq1EnGjRvn+HdnUyWpgQMHyrBhw8T0d1p1atq0aVK4cGFHk7RlyxZp0qSJHD582D6+SpUqVqWqkiVLOjoHB2VWgABUZn317ASgMm8c9CsQgAr6DGZm/ASgMuOa7Wfl+zjbVwD3jwACCCCAAAIIIIAAAggggAACCCCAAAIIIIAAAggggAACQRQgAOVx1jIZgNKhXXzxxaL/tvhw+/zzz+Xss8/2OGq6I4AAAghkowAbvEKznlcDUOPXL5IXNrwju3884Gh5XnBmKelds5ncU6u5o+Nz4yCtqNOrVy/REFRkmzRpkrRv3976oyNHjlgBqA0bNkQdM3nyZGnbtm1uDDvfXDObAlCffvqpNGvWTI4ePWrPX82aNWXu3LlSokQJR3MaG8bTd6b2r1evnpiqQ5UuXdqqZFahQgVH59egU8eOHaOOdRvScnQhDkpZgABUynSOOxKAckyVtQcSgMraqU944wSgWBeZEOD7OBOqnBMBBBBAAAEEEEAAAQQQQAABBBBAAAEEEEAAAQQQQAABBBDIrAABKI++mQ5A1alTR3bu3GmPcuXKlVYoioYAAggggIBbATZ4hcTyWgBqzb6tMmT5FPl0/3a3U2odX6P0RTKyXnepXbZySv0z2UmD202bNpUffvjBvowpNDJixAgZOXJk1FAiq0SlMsaff/7ZClmtWrXK7q7hkwkTJtj/rGGZ+fPny8SJE0XHGg7PFChQwAq16Bi6dOkiFStWdFxFKHKssRv9zz//fFm2bJmUKVPGOuzkyZOydu1aa0z6O973339vdz/33HPl+uuvt65/3XXXyWmnneaawU0AatasWdKzZ8+oa1x55ZUyZ84cOfPMM11fWzuYKh41aNBAXn31VSlSpEhK54zX6eDBg9K8eXPZvHmzfUjx4sXl3XfflerVqzu61vDhw2X06NH2seXLl7cCTmXLlrX+zFRl6vXXX7eu66QNHjxYXnjhhahDI8OATs7xn//8R/bs2WOtI52bL7/8Ur799ls5deqU3V3XSrly5eSqq66Sm266SW688UbHc2gaY+/evWXUqFFOhmc8xrS2dK099dRTjp8rrYz7wQcfyNtvv209K/p9FHnP+mzp83Lrrbem/Lzo4NMdgMrkuE2hPyeTNGPGDCssmFstUwEofQ70/bJ371771iLvVZ+VZ555xnpuwu/63//+99KyZUtX73md040bN1o/O/T9oteNfHfrxTV0qWvyhhtukNatW0uNGjVcv8NN9/PYY4/JgAED7PsL/wx5+eWXreci8t51DJdffrm0a9fOeg+cc845nqf80KFDsmDBAlm8eLGsXr066r7156be89VXX+36vWN67pwO1s16jhz/unXrrLkLN31v6s99XUNqlsqc6blMv3tEzpte87nnnpOZM2fKd999Z11efy/V35U6d+4sGtwtWLCgPS4n60DX5NKlS0V/nuh9abA83HSNa+XB7t27iwaIEn0LfPbZZ6JrSef3m2++sc+h46tfv77ccccdor8XRI7P6Tyl4zgCUOlQ5ByxAnwfsyYQQAABBBBAAAEEEEAAAQQQQAABBBBAAAEEEEAAAQQQQACB4AkQgPI4Z5kOQOnG208++cQepVZQuOaaazyOmu4IIIAAAtkowAav0KznpQDUzC9Wyj2LxyVcjqcVCG2E/fXUyYTHjW/aV26ren2eWtqmje5a1UkDR4UKFbLHumbNGmnRooWcOHHC/rOzzjrL2oRbrVq1lO4pUQBKN42/9tpr8sc//lF043Cydumll8pf/vIX63eweM+R6RyJAlCbNm2yNhNv3bo12eXld7/7nTzyyCPStWtXV8EhNwGoXbt2WRuw9+3bZ49H50g3u2sgP5Wm83z//fdHddXQi1YFS3fTYFDfvn2tcFVkmz59utx8881JL2daL7EhPFPgxGk4yHR+reqqAYrwpu5Eg9Q1O2/ePNGN9Dt27Eh6P7EHaJU1DRqGw1zxTmB6FitXriwLFy6UUqVKub7u8ePHrXCJBsnCTZ+h2bNnS8OGDZOe79ixY9b7Qseu/9tJ03Dd0KFDrXXmNmiXrgCUH+MmABW9GuIFoPS9piGZe++9N+H7vk+fPtY6i9f+/e9/y9NPP22FGJ2uxfC5UlmTiYIv+r7TQGD//v0dvw/0eRg2bJj188Rt058L+kxpRTw3zel7J9MBKA2/6btTQ2tOWypzpudOFIDSkJr+3NfAbrymYbUXX3zRfnclWwca6NN1oOszWdP50N8LYiuKa3D4nnvukfXr1yc7hdSqVcsKWlWqVCnpsek+gABUukU5nwrwfcw6QAABBBBAAAEEEEAAAQQQQAABBBBAAAEEEEAAAQQQQAABBIInQADK45xlOgDVo0cPeeedd+xR6r8tWP+NxDQEEEAAAQTcCrDBKySWVwJQs774QO5ePDbHNBYqUFA6V68vTS+6QmqWrijnFT3LOua7oz/Ihv3bZPH2dTJ94/vymyEQNaFpP2lf9Tq3SyMjx//4449W5QutcBTZJk+eLBqCimy6mbxTp05WVZvINmTIEGvTdSotXgBKK4DoObWaj9umlTcefvhhx5U8TAGoJUuWiIZM7rrrLkfhq8gx1q5dW1555ZWkIZZwHzcBKN1Qr2El3dgc2dxW6gn3Nflr+EZDbRdeeKFbekfHmyoNOQ0omapVqZ9WzQg3raqhG8g3bNhg/1mVKlVk0aJFUrJkyYRj1IpFjRs3lv3799vH1a1bV3TMxYoVS9h39+7dcuedd1rrxksrWrSoVd1Dq4HEa6Z5cxNYij2vqQqc08piuhlfv4VSCXzpOLTyib5vdMO+05aOAJRf4yYAFT2r8QJQGnLt1q1bVMWw2PWQaI3ru1GDivrOdhIySbTWtLqPhm+TBRH1HPGCLxr01HfTE0884XRZ28dphSN95zgJXWonvXetupbKz6vwRbWykv7fMDp06BA3aJCpAJT+bvHss8/Kk08+6doq3MHteyReAEorOervRJEVMU2Dig0Jx1sH+rMtld9lItdgqvOrAXUNXl1xxRUpu6bSkQBUKmr0SSbA93EyIf4eAQQQQAABBBBAAAEEEEAAAQQQQAABBBBAAAEEEEAAAQQQyHsCBKA8zkmmA1D6b2mO3IiqG28feOABj6OmOwIIIIBANgqwwSs063khALX2my+l8YyHcyzDOy5rKEPrtLdDT/HWqYahRnw8S17+59Ich7zX4Qm58n8uzvUlvnTpUiu0rRtswy1RJRlTtSAvlWdMm5DbtGkjZ555phUCiW0aDtGqCL/88ot8//33cf20eoNWAdFN3cmaKQDVr18/efDBB3Nsxi9QoICUKVPGOqVueD516pTx9BUrVrQ2pJcvXz7Z5a1N8o8++mjUcVoFQ3+fNLXly5dbAR+nc5ZoAKZKQqbqX0lvwsUBphCT05BRbHhK14P+Swhq1KgRNYLBgwdbFWDCzWmVLA1JdezYMepcAwcOtCqyJGr/+te/5LbbbpOvv/7ahUT8Q3Xjulb1uuyyy+IeZHoWNaA4btw4VxXQ9AKmNegk2KiVWjR85qRCWyIYJ6GvyP5eA1B+jluryGlAUYN52g4fPixHjx6N4ihRokSOgN3zzz8v9erVS8t6SuUkpjXh9DlNdD1TUETfdRp2TRY6adCggVU9LrZimL4L9Vtcv7/jvZPdGtSvX9+6VrLgo+l+NICr96KBolRb1apVrUpI5513XtJTaNW5ZOGxpCcREf35puFdrapnavozMbK6lP78Dq/r8PH6M9dUhS7eetYQtr5D9HcRr02vreso1WqC+nuDVuzatm1bwqGYfueJtw727t1r/F3Gyb3q+3zMmDHWz7hU51fHqr+LOAnzORmTk2MIQDlR4hi3AnwfuxXjeAQQQAABBBBAAAEEEEAAAQQQQAABBBBAAAEEEEAAAQQQQCD3BQhAeZyDTAegdINuZOUD3TQUuenS4/DpjgACCCCQRQJs8ApNdl4IQDV8/SFZ/+1XUavvmYY9pdulDV2tyFf+tVT+uDS6Yk+tMpVkacc/uzpPug9OpZqQqUKOjstUMcrJeONVsokM9+h5tMLMoEGDpFy5cvZpjx8/bm3s1YCKqeKHhojuu+++pGEQ00Z/fQ4jx6DVaUaOHClaFadgwYLWGE6ePClaOad///6i1WRi2w033CDTp0+3wlyJmtsAVLyqXa+//ro0b97cCbt9zPDhw2X06NH2P3upIuT0wqY5L126tLz33nuilU/itd9++0169eolb775pn2IVsnQDfkaIIlspiBTolBZuG+sh/757NmzpVGjRnHHdejQIatammkNnHvuudK5c2fRtaBVqDRgoO2rr76S1atXy7Rp0+JWTkoWRNu1a5c0bdpU9u3bZ48tlepdpvWkASytAlatWrW4962V4PTeYsM82kEDKlpJRoN6et/a1Ek38se7ZzfVSrwEoHJz3Opget5nzJghzZo1c/oI+XKcnwGo2Petrh1952sVOg0VvvHGG1YwZ+zYsTkqEyrGRx99JC1btpQTJ07ksLn00ktFgy36rgj//NDAnlbm0rWg9lqByNSc/FwzBV8uueQS+eKLL6LCWOFxXHPNNXLOOedYoUEd94QJE4zvDh2PkxCiPv9671u3bo26BX3X6J9rGEgDouEgV7Ln0M07RJ9nnavIpgFSvScnTX8W9OnTJypUFdlPqzp16dLFejbUTMNtGihcuHBh3HlLFuIKn9/J7x4agtMwdPXq1a33l15X700rbcVWvTStA/25FBsQa9iwodX/8ssvt34ebN68WfRnt67D2Hb66adb4ehRo0ZFhQM1GHn77beLriUNfekzMnPmTOv3MFMYNbZalZO58XIMASgvevSNJ8D3MWsDAQQQQAABBBBAAAEEEEAAAQQQQAABBBBAAAEEEEAAAQQQCJ4AASiPc5bpANTKlSutf+t7uOkmmSVLlngcNd0RQAABBLJRgA1eoVnP7QDUpE8XywPvT4lagn9t0FO0+lMqTatA/d+y6BDUX+p3l541mqZyurT0MQUoklXKMYVQdDDxKnMkG6hpE3JkH92wriEiDSDFa1pRRUNIWgUjsmlVGa2goaGlRM200T98vG5QfvLJJ63gTTj4FHsuDUJpNR5TxSjdvPzHP/4xYQjLbQBKr2/qkywwEzvugwcPWoEp3YAdbvECRcnm0e3fx1Zo0veeBpkSVbzRjf6NGzeWPXv22Jfr3bu3tTk8tpmCetpXwzeFCxc2DleDPLqZf8WKFfbfOwlmmebCybrRi2jITiuOaKAntnqUVjp79913JbyZPHbQ8Z5FJ6GNyHOZqoAls9I50HBFbKUUvW+tlqX3E1ulJ3xNvWetYnbnnXeKrsHI5rTqTaoBqNwed7xnN9sDUOE1oCE4DTtdffXVOZ5RXe/a9AzrC+wAACAASURBVGdUZIv3M8TJzw49j4afNNSi4cfY6lHJngPtbwq+RI5PQzzPPvusXHfddcafA/o8aJBIn4fYMKGT6oqmSnD6Hp86dapccMEFcV/NiX5uOQ3MeAlA6X1rdaPY6oc6YJ07nZN4ZnqMhp51zvT+Y5tWadSxXXTRRXHvP9HvHvoee+mll6R169Y55kzddJ3EVpdMtg40APfiiy/agdDYgWkg9tZbb01YBU3Xg/6LdzRgZ2paXbF9+/aiP/8im/4ONGfOnKRh7LhYLv+CAJRLMA53JMD3sSMmDkIAAQQQQAABBBBAAAEEEEAAAQQQQAABBBBAAAEEEEAAAQTylAABKI/TkekAlG5YjNxcq/+2Xt1UTEMAAQQQQMCtABu8QmK5HYC6csp9sv3It/b0da3eQP7WqJfb6Yw6fsCSiTJ14zL7zy4qUUbWdh/j6ZxeOk+ZMkUGDBgQdQonG2VN1XX0dx+tjlC7dm1XQ0q0CdlNRRitYqPVaCLDKzoQrUCjm45jNytHDjJRAMppFal4m7mdbMROJQCllae0+s8PP/xg34qbyh3aaenSpdKuXbuoSldOKo64muA4B5vWkAZntJpXvKahGZ3PyMpc8apeaXUwrRyiVaXCLVmYKZXQ1IEDB6RFixY5qq84XTfhsa1du9aq1BIbgEgWjDHNoVai1Wc7NigSzzU2jKbHJQpRqb9WPxk/fnzUKfV51dBFohBbZIft27db6y82ROVkDaYSgMoL49b7pwLUt1Zgdu/evVHrR3/30XXXpk0bV68Y0zPg5meHXkzXxjPPPCP63Ea2888/36oSpe/xeC1R8OX666+3ngkNMyZrb731llX1KvL9liwYanrPOaneFh5LvJ9bdevWlVmzZtlVo+KN3UsASitk6bszNgSp4a3XXntN9OdZsqbj12O1SlNseK1r167WnMZ7Dyb63cNJcDl2bInWgZdqkOHrVKxY0ap4Wb58+YQspmpoycK0yZzd/j0BKLdiHO9EgO9jJ0ocgwACCCCAAAIIIIAAAggggAACCCCAAAIIIIAAAggggAACCOQtAQJQHucj0wEoHd6FF14oJ06csEf66aefim60pCGAAAIIIOBGgA1eIa3cDEAt2/mZ3Drnyahp+7znBClTPPkm5kRz/e1Ph6XapLujDnmj9YPSoMLlbpZIWo7VqhedOnWyNndHNt0AHhuKir1gvNBHz549RStHxFvDpoHH24ScymZ404ZqJ5vB4wWg1EcrVCQKT0Xek5recccdsnjx4qhbTVZNI5UAlFZD6d69e46qV5MmTbIqQCRrunG8b9++8uqrr9qHOrFKdl6nf59K2EirfYwePdq+RLJAk8k1XmBKT6rVWzWQ4+Z5MAW5tFrZm2++Keecc45TDok3n3/+85+tzf3xmqmKl5vN7qZnWTfYa3AsXgDBFL5L5XnVezIFv5wE+VIJQOWFces9E4AyB6CchG9jnwPTe0yPuf/+++Whhx5y9bPI9E4qXry4VYVNqzvHa/GCL1qBUANCNWrUcPQeiPezMNE7wPT8Ow0vhQdlegc4fYd4CUCNGDFCRo4cGWXjJDBsWgOmSlLJfp7F83by/jFNaDrWgVZwatKkiWhVy8imAXMNP11zzTVJ19JPP/1k/Rz7+OOP7WOTBemSntTlAQSgXIJxuCMBvo8dMXEQAggggAACCCCAAAIIIIAAAggggAACCCCAAAIIIIAAAgggkKcECEB5nA4/AlA33nij6MbbcNN/i3OdOnU8jpzuCCCAAALZJsAGr9CM52YA6sEVr8iE9Yvspde5en15tlF0cCnVddl/yQSZvvF9u/vdtZrLkzd0S/V0Kfdbs2aNVX0hMrydbMNw5MVMVWNS2TgcbxOyVgjRcE6RIkUc36NuhteN7xoCimzJKsqYAgluLCKvZapGkmxjfyoBKL2mhmy0Ykhka9y4sUybNk0KFy6c0E0rlWoFqX379tnHpWLueHJiDjRVLkkUvDGtk2T3qhvAb7rpJitcFG69e/eWUaNGGYcdG7DSyiELFixI+Pu86TlIFniLZ5bqOjAFCZyOwbRekwUZTePUtfTyyy+7el7VId4zmyzIl0oAKi+MW++ZAJQ5AKXV37QKnJtmCgCl+u42vWOchJjiBV80QDtu3DhXIazYd5BaJAolm65duXJlqxpjqVKlHFHqM6ghSw3uVqhQQS6//HK56qqrrJ8PySpXpRqAMs2bDtbpeyv2xg4dOiRt27aV9evXO/7ZH+93D7cV9MIXjLcOdFwTJ050VJHPFF7S87v92ZzK+9HRYnF4EAEoh1Ac5kqA72NXXByMAAIIIIAAAggggAACCCCAAAIIIIAAAggggAACCCCAAAII5AkBAlAep8GPANRdd91lbTYKt6efftqqrEBDAAEEEEDAjQAbvEJauRmAajLjEfnkm632tE27eZC0qHSVm2mMe+zCrz6RLvOftv/+qv+pLO92eDwt53ZzEtNGazebbE0BKr2+2w3M8TYhJwtAxLtXU+jlhhtukBkzZohuZjc1UyAh1U3QR44ckVatWsmGDRvsSyWrIpJq8MVUucPp5v9Zs2aJBl0i2+TJk61N5H41reak6zDcEgWOTJUxklUrM22yr1mzpsydO1dKlCgRdZumQFaVKlVEKzyVLFnSSHLy5ElZvXq1LF++XLZu3WrNuVYBU1unVV8iTzx//nzp3Llz1LWS3aMerFVnmzVrJkePHrX7OnmWNRjWq1cvK0jnZA70GL1Ghw4dZMWKFWlbO6YQVrLnz+0G/7wybkUjAGUOQM2ePVsaNWrk6vXz448/yt///nf56KOPZPPmzaLvCQ1faKW3YsWKuTqXBoH0nfjGG2/Y/bwEoKZPny4333yzqzGY3stdu3aV5557znieeOta+2jQ002A2NVA/9/BqQagTD+nUwlQR47ZZJeoGlYqFbcSGcULQLn5Xcb0c0ivqcFADQg6babf7/R3IP054UcjAOWHcvZdg+/j7Jtz7hgBBBBAAAEEEEAAAQQQQAABBBBAAAEEEEAAAQQQQAABBIIvQADK4xz6EYDSf/v6s88+a4+0T58+8sgjj3gcOd0RQAABBLJNgA1eoRnPzQDUxRN6ysFjP9pL7193PS/lfmcOQbhdn1//+6Bc+mIfu1vJImfKl3dHVyxye063x5uCM3oONxt1deN569atZe3atVGXT1btKHaspk3IWnXi3XfftTayu216b7qJfufOnXbX0qVLy3vvvWdVtzA1UyBB/6x79+5uL28df++998rUqVOj+iayTTUAFa96TrLQjIZ0NKS/bNkye4xeN5+nAqXBIQ2L6X2EWzz32M3tTqoz6Xn79u1rVRILt3iBBq2EpaGhyIpYqVRwScUh3Me0gT/ZXGpf03w6CW6YqoAle371udLKW/v373f8fCUzMZ0zWfjMbQAqr4xbLQhA5QxAJQuJJltD6fh7DQTqO3/evHlJ3xeR1zMFX5w8f6YxpxIoMlWA03Off/75MmjQIKuSU5kyZVxVonLqmcp49dxjx46Vhx76/9m7E3grq3p//OsKYs7aVdKQNE1zwnJCpQJnUXFERbIEzSFz4gb6g7xpaikpJKYWaYITGiYOOFxEM8BCA5xT0cL0opc0S1Bfiory/699OttzDnufPTx73u/n9fq9fP3OftZ61np/n/0cntv6nHVOu8vkCj3mGlOmkGxnv/uzBaCKCeLFsWW6D2IALYZod9hhh1zDT39e6LMt33/TCEDlXQIn1qiA9+MaLYxhESBAgAABAgQIECBAgAABAgQIECBAgAABAgQIECBAoBMBAaiEt0clAlCTJ08Ow4YNS480LjaaOHFiwpFrToAAAQLNJmCBV0vFqxmAWm/c0eGTNqGMfwy7JXT5j5VKcit+vPyTsP64wem+VvqP/whvDvtNSfrOt5O448vxxx/f7vRiAjBXX311OOuss9r1E+/fuIB47733zms4mRYhZ9ulJ58OM+2IkWsRcsdAQj7hms7Gkmlxd2c7OBQbgIpjyLQTV64Qy3PPPZdaFL9kyZL0NOLOJ3H3rmzPn3zsCz0nho1imGbhwoXppkceeWQqiNd2HJmCTLkCMq0dZgoVZQpZZQpjFRIILHTu8fy4g1QMEj388MPhnnvuCTFM8NFHH7XrKp8AVGyQ6Ts9cuTIMGrUqKxDy2STawe3TDu3fPGLXww333xz+OxnP1sMQ4hhyrhjzfPPP59unysEWWhIoFbGHScoALViACqGdWIgMwZ1KnnEHXdeeumlVEA27gzXdue+OI58gkyZgi/FzqeYQFH83hx44IEh7niX7YjziM/8o446Kuyyyy5Ff1c79l/MeGMfmULC+T7rss3x3XffDUcccUSI3/XWo7Pf5Zn+7ZFPvbNdP9N9kCt8namvjs+2Yv49Uu1njB2gKvkUa55reT9unlqbKQECBAgQIECAAAECBAgQIECAAAECBAgQIECAAAECjSMgAJWwlpUIQM2dOzfEv1zcemyxxRZh5syZCUeuOQECBAg0m4AFXi0Vr2YAKgaUYlCp9XjjzJtD15W6lORWXPbJx6H75d9M9xWDVTFgVakj7nJx0kknpQITbY9idrvJFKSJfQ4cODDEcFRcuJvryLQIOYZibrzxxvCZz3wmV/OMnxcajui4WDhX+CLXoApdFJ4kAJVpJ65u3bqFe++9N/Tu3TvjUDvuGFLMAutcBvl8nmnHlUzBpriw/4ADDgjz589Pd5vv/ZppV5BMO42MHTs2XHDBBen+k94DrR3FkNO//vWv8L//+7+pXcmeeuqp8Ne//jX86U9/Cm+++WZOpnxDAZl2c+osSJhp16i11147TJs2LWy99dZZx5Xp3s45iSJOyBVaLPQ7XivjjhTVDifkW45M4/z6178eYnBu9dVXz7ebFc7LFBTJN9BYzEVjyCl+B+Pz49VXXw1PPvlk6nsYf3/FwGxnRz6BmGoHoGJA9PLLLw/nnXde3jzrr79+GDBgQGonwK9+9ath5ZVXzrtt2xML/V0X28bxxsDtb3/723bXTLpDUabfJ/EC2fot9e6TpboPOj7b8rkHOxav2s8YAaiivk4a5RDwfuwWIUCAAAECBAgQIECAAAECBAgQIECAAAECBAgQIECAQP0JCEAlrFklAlBxYdU222yTHmmXLl1Si6wcBAgQIECgEAELvFq0qhmA+vKvTgr/eO/T3XGe+s6Voeda6xdSxqznLnz7H+Er156W/nz91dYOL5x8dUn6zqeTbKGlfNrme04hu0llWoQ8ePDgMH78+Hwvt8J5hYYjOi4WLnb3jtaBFLooPEkAKl4z005cw4cPD3HXqY5HpsBUrh2jii5EHg3jbqltd1BdY401wv333x+23XbbdOtMu/fkuztTpvtrk002CQ888EDo3r176hoxIPHtb387tQtM61Fs0CPu4PTggw+mdkSaNWtWWLx4cR4K2U/JNwAVQwVxN7bo0nrE3yVxV5vdd999hQtkeg7kE1zsWK9Ek8vRuLNARKHf8VoZd5xytcMJ+daskgGoYr9vmeYS38njzsxxJ8IYdOq4q1q+84/n5RM+KVXwJV6v0N8drXOJQcsrrriioBBUa9uVVlop9YyIwei4c2MhYahixpvpmRzHkjQAFfso5LmQaRxJfveX6j4QgCrkG+rcZhLwftxM1TZXAgQIECBAgAABAgQIECBAgAABAgQIECBAgAABAgQaRUAAKmElKxGAikOMuz6988476dHOmTMn9OzZM+HoNSdAgACBZhKwwKul2tUMQB1w63nh0dc+3W1m4oD/CodsvmtJbsO7/vJoOO6ey9J97dpjy3DfUeeXpO98Osm0qD2fdoWec+mll6YWVOc6BKAyByLyDb5E30y7HGXbUWXGjBnh0EMPTe3C0XrkW6tctSzm88cffzy1u1Pckaj16BhuSrpDV9zZKe7w1Hp03PHq//7v/0LcdWzhwoXpc7IFyLLNMY4/BtHi7lpt51KISXz2t61LbFvIfZCptnGnlVjfjr9XMj0HJkyYkNq9rbOjUs+POIZSBqBqZdxxXgJQfw977bVXuz8UUooAVPwejxo1KhX6K/bo+B2slwBU63zjLlfnnHNOKoRZzLHeeuuFq666Kuy3334rPDMy9ScA9amKANSnFnaAKubbp00uAe/HuYR8ToAAAQIECBAgQIAAAQIECBAgQIAAAQIECBAgQIAAgdoTEIBKWJNKBaAOPPDAEBdyth5x4V6/fv0Sjl5zAgQIEGgmAQu8WqpdzQDUubNuClc+dnf6thu0Vd/wy/6nluQ2PGXaVWHy87PSfZ2240Hhgr7fKknfuTrJtPtPrjbFfp7vrkICUMkDUMuWLUuFzaZMmZIuV3yOxB1Q4o4erUemXYLWXnvtMG3atLD11lsXW+pE7f75z3+mAlBx4X7rcfLJJ4dLLrkk9f+NYaJjjjkm/O53v0t/XmhYIlMwKIZQjjvuuFSfHT/vbOekTJONwYtvfvOb4YknnijIIu68sv3224fDDjssHHLIIan6/ehHP2rXRyEBqEzf7/jHGe699970blex83zPyzSZWgkSFbLTS5xHrYw721hKsftNQTdfHifX0w5Qcde4oUOHhvfeey+PmX16Sgw4xWdkDP717t07xMDgH/7wh/QJ9RaAah143AXrrrvuSoWZ/vKXvxRkEk/+8Y9/HE477bScISgBqE9pBaA+tRCAKvgrp0EeAt6P80ByCgECBAgQIECAAAECBAgQIECAAAECBAgQIECAAAECBGpMQAAqYUEqFYA6/fTTU4tNW4+f/OQn4fjjj084es0JECBAoJkELPBqqXY1A1CzFv45HHrbhe1uuyeOvyJsvHb3RLfiK0veCNtPOL1dH3ce8cPQt+e2ifrNt3HcFeKII45YYZeZfNsXcl6mAE6m9pkCUAcffHCYOHFiiDv1FHrEMFAMtkydOrVd0/jvs3322Sdjdx0X+n/uc58L06dPD5tsskmhl0+df+utt6YW0rc9jj322HDFFVfkdf14UiHBl3j+fffdFwYPHtyu/xgcigvgW58pmXY6igv/485FxVgXhdOhUQxlnXrqqWHSpEnpT3bbbbfUv6fXWGON8PLLL6d2Z3r99dfTnxe6O1OmeR955JEh7jQVbTrWP+7eGuv/+c9/PucU465RMby0YMGCTs/dYIMNQlwUvuuuu6b+Xwycrb/++qFLly7pdpkCJ4XeB5n6uOWWW1Ihs9bjkUceCQMGDAjxu9J6tA2ddTaRYgIPORGLOKHQAFStjDtO1Q5Qpd0BKj7rhwwZEj755JOsd9LKK68cevTokQocxgBl/O+XvvSlEAOgrUem30X1GoBqC7F06dJUqCsGLB944IHwj3/8I+c3LoYz4zO57XMjU6NivlfxmR9/P/72t79t12XSEGAMvx199NFh5syZefWbqd4bbbRRKmwbn9eFHgJQn4oJQBV69zg/HwHvx/koOYcAAQIECBAgQIAAAQIECBAgQIAAAQIECBAgQIAAAQK1JSAAlbAelQpAxQVtP/3pT9OjPeGEE8KFF7ZfQJ1wKpoTIECAQIMLWODVUuBqBqDi9fvcMCLM/+fC9N121FbfCOP7n5bo7vvutCvDrc8/nO5jy//sGWYfOyZRn/k2zrT7T2wbF/z+4Ac/SIVNij1eeeWV1L93Pvzww3Zd5BOuybQIuW0AptAxLV68OBx66KHtduPJtYi9YyBh1VVXTQWKdthhh0Ivnzr/ggsuCGPHjm3XtrMgSymCL2+88UaIO5G++OKL6evGAE/c3WnjjTdO/SwugO8YzO8YjilqwgkbdQyMtQ2gdQx2Fbo7UxxaplBcDEDceeedqfu+Y2Au3wBe7Pess84KEyZMWEFgvfXWC/EPIxx11FEhzqdt0CkbVynug+eeey70798/LFmyJH2Zjt/Ds88+O/zqV79Kf96tW7fULlFxB5xcRwxQxBBl2yPudhvDC/F7Vqmj0ABUrYw7+ghAlS4AFcONMYDY9rnXeg/G5/eIESNSgae2Qads92ijBqA6zjfOc+7cuann3+23397uWdH23Hx2cSwmABWvEZ+NN9xwQ96/I/N5rmTaTbCz3/0CUPmoFneOAFRxblp1LuD92B1CgAABAgQIECBAgAABAgQIECBAgAABAgQIECBAgACB+hMQgEpYs0oFoOJfoI5/Qb312GOPPcLNN9+ccPSaEyBAgEAzCVjg1VLtagegrn/md+G/Hry63a33437Hhu/tcGBRt+MvHr83/PfM9gt+L9v7pDCk115F9VdooxhSisGIuGC87TFy5MgwatSoQrtrd/7bb78dDjvssDBv3rx2P4+LzmMAJ+52k+3ItAg5yQ5ML7zwQthvv/3CW2+9lb5k3MkpBiC6d8+8g1emQELcHSiGVwo94m4b3/72t1M7CLU9CtmBKrYrdOef2Obiiy8Oo0ePbnfdGM6JAZgY1jnppJNSIajWY4sttkgFX7K5FDr3Ys/PVLNWr45hskJ2Z2o7nrij2LBhw9I/WnfddcP9998f4n/jzmBxp6nWI94PMRSV68gUNoptBg0alAq5FBoIiqG5ON+2R6H3QaY6tw3CZQrKxYBIDKGtvvrquaYcMtUq9h93Tclnx6ycF8jzhEIDULUy7jg9AajSBaDi7nUxhNj2iLsXXXnlleGb3/xmeve7fG6rd999NxXuizuktR65wrPxvFLt/BP7KjZQlM/8Mp0Tg9HxORb/7xfPPPNMu1NiODQ+I7fdNvsOlcWOt+PzOF443+Bptrk++eSTYf/99w9xJ6jWo7N/SwhAFXvX5G4nAJXbyBmFC3g/LtxMCwIECBAgQIAAAQIECBAgQIAAAQIECBAgQIAAAQIECFRbQAAqYQUqFYB69tlnw957750ebVxw23YRVcJpaE6AAAECTSBggVdLkasdgIpjOOi354c/vvpcu7vuwr7fDqfuOKCgO/Gqx+4JP5x1Y7s2X9to63D3kecV1E+SkzMtOM4noJTvNTMtRI9tcwWsMi1Cju1agzv5Xr/1vI67CcWf51pYnSmQkM/uVZnGFoM0++67b3j99dfTH+cKdJVi5594sTlz5qR2gWq7E1frPF577bUVAnDDhw8P5557bqHEJT8/065dcVynnHJKOProo8PMmTPT18xVy2yDy7Q4Poas4iL/AQMGpAJi8cgn8NB6jUzfqU033TTcc889oUePHgU5ZdqlKnZQaAAqtsm001fr9+nBBx9MhTxi8KH1uPTSS1PhuHyOTLVK8n2NbWMAI+7aFnfJ2nzzzcOXvvSlsMsuu6TCDGuttVbGYRUagKqVccfJCECVJgCVLWx67LHHhssuuyx07do1n1s6fU6mZ3c+z4NqBaDid3jBggVh9uzZ4bHHHksFkP/1r3+FSZMmFbx74UsvvZT6vsW5tD3izm7x59mOYgNQ8f8+0va5G/vvuGNhQcX7/9tn+jdIZ+FOAahChfM/XwAqfytn5i/g/Th/K2cSIECAAAECBAgQIECAAAECBAgQIECAAAECBAgQIECgVgQEoBJWolIBqLjgdOONN06PNi7kizsuxP86CBAgQIBAPgIWeLUo1UIA6tl/vBL2vuWc8MHHH7Ur3cAtvxZG7nZk2GydDTst6YLFi8LoR34bpsz/Y7vzVumycnhw8E/CNut/+m+GfO6NYs95//33wzHHHJPapaXtsddee6UWS6+66qrFdp1ul22HqVy7DGULQMVAxK9//euw8sor5z22bH3l2s0pUyBhgw02SO3GEQMthRyZ+soV2ilVACpTnVt3TIoBoMGDB6en0q1bt9TuT7179y5kemU79+yzzw6/+tWv0v1Hs/POOy8ccMAB7cJk+e7O1HGgmQIwP/nJT1K7HrXdGWr77bcPd955Z1hnnXVyzvX0008PN9zQfle3I488MsT7LdtzPFun2b4/xQSgMu3yFINw0ffMM89Mfedbj1zhvEzj7VireE6xz5IY4oh1iCGstkeuOhQagIp918K44zgEoEoTgIr3ecfd26LvTTfdFA466KCc39+OJ2QKDtZyACrbPV1IoLHVIFsAs1wBqH/+85+pZ/v8+fPblaGYsccOYvArPuMef/zxdv11FvIVgCr4K5J3AwGovKmcWICA9+MCsJxKgAABAgQIECBAgAABAgQIECBAgAABAgQIECBAgACBGhEQgEpYiEoFoOIw44K9tn89+eGHH079JXMHAQIECBDIR8ACrxalWghAxXHc89c54di7x2Ys3cAvfy3st+kOYfvPbRY2WGPd1Dl/f/et8MTrC8L9Lz0eprzQPvjU2skNBw0PA75UueBJpp2B4liK3WUpE0YMMpx11lmp8EfHo7PrZAstrbTSSuH6669P7d6U7zF58uQVdrLJZ1eJTIGEeM2hQ4eGMWPG5B3CyraLRi7nUgWg4pgz7Up0yy23hBkzZrQLGBUbWMm3FoWed99997ULaMV/T8ewznHHHZferSifMEJn1+0YgImBsBiwaxtiOvnkk8Mll1yS1/AzhXBin+PHj8+rfetJ2UJA8fNid+nqONcYhIvzjLvjLFy4MD2+YnY6y/Y8ibvuHH/88QXNPe5cc9hhh4UlS5a0a5dr57hiAlC1MO44SQGo0gSgMu28FH1zhXYy3aDZAjRxF6m4o9tuu+2W9b6u1g5QcUCZQls77LBD6uef/exn8/4uZvo9nM/ci90BKg7s4osvDqNHj243xmKCx/H5efnll6cCs22PXCFfAai8b4+CTxSAKphMgzwEvB/ngeQUAgQIECBAgAABAgQIECBAgAABAgQIECBAgAABAgQI1JiAAFTCglQyAHXEEUeEP/7x0wXPV199dVF/hTrhlDUnQIAAgToVsMCrpXC1EoCKY4khqJP+5+dh6bL2O0EVeot9puvK4er9z6ho+CmO8YILLghjx7YPceUTDCp0ftkCBp2FbbIFoOK111577XDHHXeEHXfcMedQYsAnhjsKDVLEjrMFMZX7gwAAIABJREFUoOJncQeeGMTJtaPP66+/ngpMzZ49u91Yd9ppp9Qc1lprraxzKGUAKtNOQvHfpgsWLAhPPPFEegzF7qSUsxBFnvDyyy+HfffdN73b07rrrhv69euX2o2p9ci1K1CuS3cMWfXq1St88skn4dlnn003jWGxuDNJPkf8TsXvVtuj0PBBXLwf74/vfOc7qbF0PIoJVMU+On4X4/172mmnhSuvvDIdKIs/u+2228Lee++dz3TT53z00UfhhBNOaFeb+GEMk8Vd2w455JCc35d4fgxixXPjvdn2yCcEUUwAqhbGne15U2vfx2zj/PrXvx5uvfXW1M5pxR6ZAkPF9Pvuu++G+Gx75JFH2g0lBnHPOeecvO7B2DDunBcDgx13c2vtNFegqpoBqGw7x8UwUPy9le8u1FOnTg1Dhgxp9wxq3T0w/lsh25EkAPX888+HAw88MMTdoNoeW221Vfjtb38b4vVzHfH5efPNN6eebR2fn7l2kRSAyqVb/OcCUMXbaZldwPuxu4MAAQIECBAgQIAAAQIECBAgQIAAAQIECBAgQIAAAQL1JyAAlbBmlQxAnXvuue12PzjllFNC/JmDAAECBAjkI2CBV4tSLQWg4niee/N/w6gZ14WHF34alsinnq3nfKPnNuHi3YeGrdf7QiHNEp/7xhtvpBYZv/jii+36OvHEE8Oll16a9yLxfAYSF5Ifc8wx4Xe/+1270zvbiaGzAFTsJO76c+2114b9998/41g//vjj1L+7/vu//zvEgEPbIy6kvvvuu8P666/f6fA7C0DFhqeeemr44Q9/GFZdddWM/Tz++OOpnW/+9re/tfs87mJ1++23hz322KPg68fg1bBhw/Jhb3dOXBAexztp0qT0z+MzJf689ShH+K3ggXZosHTp0vDtb387TJ8+PfVJHHPcgaRtTQvZnSnTeDqGrDq6fO5zn0tdf5NNNslrOjF0FxfZt7WNDfMNH8Tvy89//vNw0UUXZb1esQGoXN+reMEtttgi3HvvvaF79+55zbftSU8//XQYMGDACoHDeM5JJ52UevdZc801s/YbQ2cxMNjxuRQb/PjHPw6nn356p2MqJgAVO6z2uOMYMj1vYtjvpptu6jQoWXCREjbINM5igkodh1GqAFTst+NOZ/FnMTgbAzS77LJLToH/+7//C/FemjlzZtZzazkA1dnucTFUGX+PdPY9jO1jiCme+95777UziP83jLhLU2fh3yQBqGw7N8VB9OjRI7WT3je+8Y2s13/nnXdSAdT4x2Y6HvEeiDt3bbfddlnrKgCV8+tR9AkCUEXTadiJgPdjtwcBAgQIECBAgAABAgQIECBAgAABAgQIECBAgAABAgTqT0AAKmHNKhmAin/F/Xvf+156xLvuumvqL7s7CBAgQIBAPgIWeLUo1VoAqrV2k579ffjVE/8T/vyPV/IpZ9h2/Y3DydvvH47ZpvMQTF6dFXHSlClTUuGctke8x+LOOrvvvnsRPXbeJC5GjjtwdDyyBa7yCWrEvmKYKQZg+vbtm9p95F//+ldq4faECRPCq6++usL1Ctk9KlcAKnYeF5HHReIHH3xwanF2DObE3Z5uvPHG8PDDD2dEyXf3qFLuABUH8uCDD6Z2RukYzGkdZAypXXXVVSUNv5XiRsq0U1nbfgvZnSnTeDqGrDqeE0MoMewQQ3f5HG+//XY47LDDwrx581Y4Pe4iFYNQcSF422d6rEkMgEyePDlcccUV4c033+z0UkceeWQq4JdrB7JMnWT7LraeO3LkyDBq1Kh8pprxnEy7xrSeGMN/cXenGBCLO7jF3aHid/1Pf/pTaj4xNJjpiGHBGN7LtcNQsQGoeM1qjjteP1NoJP58vfXWC/vss09YZZVVUjRxl624S1m1jnoIQGXbdTDeb/H3UPy989nPfrYdYXx2v/DCC6nd0OL3MNPOa20bxGDaQQcdlLUM1dwBKg4qhrjidy1TmDCGduMzar/99kt/D2Obv/71r6nvYvz91TG4Gz/fbLPNwl133ZVzF6YkAah4nRgCjUHf+NzNdHzxi19MBWNjADrWsXXHvhjcjG1i+45HfPZcf/31qd/VnR0CUOV7sghAlc+2mXv2ftzM1Td3AgQIECBAgAABAgQIECBAgAABAgQIECBAgAABAgTqVUAAKmHlKhmAiouI+vTpkx7xZz7zmbBgwYIQF+M4CBAgQIBALgELvFqEajUA1Vq/R157Pjz48lPhsUV/CQsWLwpvLX039dG6n1kjbLbOhmHHDTcPe2/ylbBbj61ylbxsny9btiy1G0sMQbU9dtppp1Q4e6211ir5tV955ZXQv3//1KLstke2XYcyLUKOO//EBdhxkXoxR74LoFv7zrTQf5tttgnPP/98zsXx2cYXd7cZM2ZMKviR6yh1AGrx4sWp4MkTTzyxwqXj8+W2224Le++9d65hVfzzbDsqxYEUujtTtsF3FnYbPnx4wbu23nfffaldz7KFKOK9uMEGG6QCTK3hp0znxvsk/gGFW2+9NSxatCg9/CQ77mT7LsbOO9uVLd/Cx/nEMNP/+3//r+jvSdtrxfen6667LlXrXEeSAFQ1xx3nFZ9rMZDy1ltvdTrNeK8ed9xxuSjK9nk9BKDi77gYdIpB2GxHDDSuu+66qY8/+OCDrKHDGLaJz83LLrusXVe5duOrdgAqDvaxxx5LBZ2WLFmS+H6I4eEbbrghr4B00gBUHGwMksb7PAZ3kx7xeRuDbd/85jdzhkYFoJJqZ28vAFU+22bu2ftxM1ff3AkQIECAAAECBAgQIECAAAECBAgQIECAAAECBAgQqFcBAaiElatkACoONS76iIt5Wo/f//73Ycstt0w4C80JECBAoBkELPBqqXKtB6Dq4V587rnnUmGkjouicy3oTjK3GC6IC9JjMKLjERepDxw4sN2PMy1CjgvWY0Ar7vAwceLEgoYTd2eKO9/E4Ei+R6aF/j/60Y9CXBAfd2GJO4bke8QF2HHnn1NPPTWv8FPst9QBqNjnxRdfHEaPHr3CsMsZfsvXKNt5MTS37777hoULF65wSvx53K0k/mGBJMcjjzwSBgwYEGJwou1R7K5o8X6/+eabw2mnnVZ0CGiHHXYIv/zlL8MXvvCFcPTRR4eZM2emh5Yk+JUtABk732uvvVI7LcUdYpIccf73339/6nvyzjvvFN1VDJHFwGC+u28lCUDFQVZr3PHa+YR24nlxx7tLLrmkaNOkDeshABXn+N5776V2EYq7ORV7xKDwueeeG2JoMIbT3n23JdAcj7iTUPw9FIO5mY5aCEDFcc2aNSvE4O0///nPYhlSuxvGHa/iMymfoxQBqHiduJPTRRddFH7+85/nc9mM58Tf1zH8lO/vfgGooqlzNhSAyknkhCIEvB8XgaYJAQIECBAgQIAAAQIECBAgQIAAAQIECBAgQIAAAQIEqiwgAJWwAJUOQA0ePDjEv2LfevzsZz8L8WcOAgQIECCQS8ACrxYhAahcd0ruzzMtYI+7O0ybNi1svfXWuTso8ow5c+aEAw88MHz44YftesgUusgWgIoLq3v16pUKQsXF7bnCFXEHnVNOOSWcffbZYc011yxo5J0FkObPn5/q9/HHH8/Z5x577JEKHRUaei9HACpb+G3kyJFh1KhROedSjRNiMCTuBDJ16tQVLl+q0F4MBxxwwAEh1rXt0bNnzzB9+vQQdyor5oj3RwysvPjii3k332KLLUIM2sWQYpcuXVLt4v37q1/9ql0fmYKD+V4k7qpyxBFHpAI/bY9S7y4Uv58xwBTHHsMM+R7RYOzYseEb3/hGzh1b2vaZNADV2lelx9163Xx2vSlV6C/fWnQ8r14CUHHcH3/8cbj22mtTIaZC7r+DDjooFVjdfPPNU9PP9HzItnthq1etBKDieOL9fOGFF6YCyNl2pct0P8QgZNwBL36vCvn9WaoAVOuY4nM5/o6Kfzwm32O99dZLPTePPfbYggKdAlD5Chd+ngBU4WZa5BbwfpzbyBkECBAgQIAAAQIECBAgQIAAAQIECBAgQIAAAQIECBCoNQEBqIQVqXQA6qc//Wnqr/m3HnFBTvyZgwABAgQI5BKwwKtFSAAq153S+edxgf1hhx0W5s2b1+7EXLtZJLtqS+u4AD3u6PK73/2uXXfdunUL9957b+jdu3f6550FoL761a+mzos7fNx9992pnZ2eeuqp9I5M66yzTthxxx1TC59jWCDf3WM6zjFXACkuro+O48ePDw899FBYvHhxqosYuooLfY888sjU/4u7ZxRz5Lp+MX1mqkElwm/FjLVtm7iDxznnnNOum7jzyj333BN22223pN2ngkBxd664+1HboxTfi3ifxAX8N9xwQ+ref/nll9vtHhYX6m+zzTZhn332CYccckiIoauOz/v4BxQOPfTQdoGluKPJrbfeGlZfffWC519MoKPgi7RpEHdLi7tsxe95JoP4nf3Sl76U2oHqqKOOCptttllBwafWS5UqANXaX6XG3dY23i8xoBZDY9EsPufaHttvv3248847QzSrxlFPAahWn6VLl6buu7h7YAzixnBS6xF359too43CLrvsktoFbs899wxrrbXWCrSZQoidBTBrKQDVOpl4L8Wd5GLY+Y9//OMKz6L4u2uTTTZJfQ9jQDL+ro0/K/QodQCq9fpvvPFGauy33XZbePbZZ8Obb76ZHlrr791+/fqFww8/PMTvSWuAtJDxC0AVolXYuQJQhXk5Oz8B78f5OTmLAAECBAgQIECAAAECBAgQIECAAAECBAgQIECAAAECtSQgAJWwGpUOQMW/ID9kyJD0qOMOBvFnDgIECBAgkEvAAq8WIQGoXHdKY3yeTwCq3DMtRwCp3GPO1X+mAFS1d5TJNWafEyBAgAABAvUtIABV3/Wr1dF7P67VyhgXAQIECBAgQIAAAQIECBAgQIAAAQIECBAgQIAAAQIEsgsIQCW8OyodgIp/pTiGnlqP+Ben41+BL+YvKyecuuYECBAgUGcCFni1FEwAqs5u3CKHKwBVJFyOZk8++WTYf//92+0qM2HChDBw4MDyXFCvBAgQIECAQNMLCEA1/S1QFgDvx2Vh1SkBAgQIECBAgAABAgQIECBAgAABAgQIECBAgAABAgTKKiAAlZC30gGoONyddtopvPbaa+mR33PPPWHHHXdMOBPNCRAgQKDRBSzwaqmwAFSj3+kt8xOAKk+dL7744jB69Oh051tssUW49957Q/fu3ctzQb0SIECAAAECTS8gANX0t0BZALwfl4VVpwQIECBAgAABAgQIECBAgAABAgQIECBAgAABAgQIECirgABUQt5qBKBOPPHEEENPrceFF14YTjjhhIQz0ZwAAQIEGl3AAq+WCgtANfqd3jI/AajS1zkG8AcMGBBeeumldOcjR44Mo0aNKv3F9EiAAAECBAgQ+LeAAJRboRwC3o/LoapPAgQIECBAgAABAgQIECBAgAABAgQIECBAgAABAgQIlFdAACqhbzUCUL/4xS9CDD21Hocffni46qqrEs5EcwIECBBodAELvFoqLADV6Hd6y/wEoEpb5+XLl4fLLrssnH/++emO11577TBt2rSw9dZbl/ZieiNAgAABAgQItBEQgHI7lEPA+3E5VPVJgAABAgQIECBAgAABAgQIECBAgAABAgQIECBAgACB8goIQCX0rUYA6pFHHgkx9NR6bLbZZuEPf/hDwploToAAAQKNLmCBV0uFBaAa/U5vmZ8AVOnq/P7774fx48eHCy64IHzyySfpjo899thUKKpr166lu5ieCBAgQIAAAQIdBASg3BLlEPB+XA5VfRIgQIAAAQIECBAgQIAAAQIECBAgQIAAAQIECBAgQKC8AgJQCX2rEYBaunRpiKGntgtQX3jhhbDWWmslnI3mBAgQINDIAhZ4tVRXAKqR7/JP5yYAVVydr7jiinDttdeGXXfdNayyyirhH//4R5g+fXr46KOP2nUYd3+65557wnbbbVfchbQiQIAAAQIECOQpIACVJ5TTChLwflwQl5MJECBAgAABAgQIECBAgAABAgQIECBAgAABAgQIECBQEwICUAnLUI0AVBzyHnvsEebPn58e/eTJk0Pfvn0TzkZzAgQIEGhkAQu8WqorANXId/mncxOAKq7Od999d/jWt76Vs/H5558fzjzzzJDtuZKzAycQIECAAAECBPIUEIDKE8ppBQl4Py6Iy8kECBAgQIAAAQIECBAgQIAAAQIECBAgQIAAAQIECBCoCQEBqIRlqFYA6vvf/3645ZZb0qMfNWpUOOOMMxLORnMCBAgQaGQBC7xaqisA1ch3+adzE4Aqrs4zZswIhx56aFi+fHnWDg455JBw5ZVX2n20OGKtCBAgQIAAgQIFBKAKBHN6XgLej/NichIBAgQIECBAgAABAgQIECBAgAABAgQIECBAgAABAgRqSkAAKmE5qhWAuvHGG8PZZ5+dHn3//v3DxIkTE85GcwIECBBoZAELvFqqKwDVyHf5p3MTgCquzk8++WTYf//9w3vvvZexg2OOOSaMGTMmrLbaasVdQCsCBAgQIECAQIECAlAFgjk9LwHvx3kxOYkAAQIECBAgQIAAAQIECBAgQIAAAQIECBAgQIAAAQI1JSAAlbAc1QpA/fnPfw777LNPevTrrbdeeOaZZxLORnMCBAgQaGQBC7xaqisA1ch3+adzE4Aqrs7R7dJLLw233XZbWLhwYaqTGHaKYftTTz017LjjjiHbs6S4K2pFgAABAgQIEOhcQADKHVIOAe/H5VDVJwECBAgQIECAAAECBAgQIECAAAECBAgQIECAAAECBMorIACV0LdaAahPPvkkbLLJJuGjjz5Kz+CJJ54IG2ywQcIZaU6AAAECjSpggVdLZQWgGvUONy8CBAgQIECAAIFGFBCAasSqVn9O3o+rXwMjIECAAAECBAgQIECAAAECBAgQIECAAAECBAgQIECAQKECAlCFinU4v1oBqDiMgw8+OMydOzc9ogkTJoT9998/4Yw0J0CAAIFGFbDAq6WyAlCNeoebFwECBAgQIECAQCMKCEA1YlWrPyfvx9WvgREQIECAAAECBAgQIECAAAECBAgQIECAAAECBAgQIECgUAEBqELFOpxfzQDUeeedF66++ur0iE466aRw/vnnJ5yR5gQIECDQqAIWeLVUVgCqUe9w8yJAgAABAgQIEGhEAQGoRqxq9efk/bj6NTACAgQIECBAgAABAgQIECBAgAABAgQIECBAgAABAgQIFCogAFWoWIfzqxmA+p//+Z9w/PHHp0e0+eabh1mzZiWckeYECBAg0KgCFni1VFYAqlHvcPMiQIAAAQIECBBoRAEBqEasavXn5P24+jUwAgIECBAgQIAAAQIECBAgQIAAAQIECBAgQIAAAQIECBQqIABVqFiH86sZgHrvvfdCXASybNmy9KjmzZsXevTokXBWmhMgQIBAIwpY4NVSVQGoRry7zYkAAQIECBAgQKBRBQSgGrWy1Z2X9+Pq+rs6AQIECBAgQIAAAQIECBAgQIAAAQIECBAgQIAAAQIEihEQgCpGrU2bagag4jAOOeSQMGfOnPSIxowZE4455piEs9KcAAECBBpRwAKvlqoKQDXi3W1OBAgQIECAAAECjSogANWola3uvLwfV9ff1QkQIECAAAECBAgQIECAAAECBAgQIECAAAECBAgQIFCMgABUMWpt2lQ7AHXZZZeFSy65JD2iAQMGhGuuuSbhrDQnQIAAgUYUsMCrpaoCUI14d5sTAQIECBAgQIBAowoIQDVqZas7L+/H1fV3dQIECBAgQIAAAQIECBAgQIAAAQIECBAgQIAAAQIECBQjIABVjFqbNtUOQD3xxBPhgAMOSI9o7bXXDs8//3zI9j/iJ5yu5gQIECBQxwIWeLUUTwCqjm9iQydAgAABAgQIEGg6AQGopit5RSbs/bgizC5CgAABAgQIECBAgAABAgQIECBAgAABAgQIECBAgACBkgoIQCXkrHYAavny5WGrrbYKS5YsSc/k7rvvDjvttFPCmWlOgAABAo0mYIFXS0UFoBrtzjYfAgQIECBAgACBRhYQgGrk6lZvbt6Pq2fvygQIECBAgAABAgQIECBAgAABAgQIECBAgAABAgQIEChWQACqWLl/t6t2ACoO4+STTw5Tp05Nz2TEiBFh+PDhCWemOQECBAg0moAFXi0VFYBqtDvbfAgQIECAAAECBBpZQACqkatbvbl5P66evSsTIECAAAECBAgQIECAAAECBAgQIECAAAECBAgQIECgWAEBqGLl/t2uFgJQt9xyS/j+97+fnknc/SnuAuUgQIAAAQJtBSzwatHIFIB6++233SwECBAgQIAAAQIECNSIwFprrZUeiQBUjRSlwYbh/bjBCmo6BAgQIECAAAECBAgQIECAAAECBAgQIECAAAECBAg0hYAAVMIy10IA6s033wy9evVKzyT+D/jz588PbReLJJym5gQIECDQAAIWeLUUMVMAqnVRZQOU2RQIECBAgAABAgQI1L3ACy+8kJ6DAFTdl7MmJ+D9uCbLYlAECBAgQIAAAQIECBAgQIAAAQIECBAgQIAAAQIECBDoVEAAKuENUgsBqDiFfv36hRdffDE9m2uuuSYMGDAg4ew0J0CAAIFGErDAq6WamQJQO++8cyOV2lwIECBAgAABAgQI1LXA3Llz0+MXgKrrUtbs4L0f12xpDIwAAQIECBAgQIAAAQIECBAgQIAAAQIECBAgQIAAAQJZBQSgEt4ctRKAOu+888LVV1+dns0xxxwTxowZk3B2mhMgQIBAIwlY4NVSzUwBqEaqs7kQIECAAAECBAgQaCQBAahGqmbtzMX7ce3UwkgIECBAgAABAgQIECBAgAABAgQIECBAgAABAgQIECCQr4AAVL5SWc6rlQDUjBkzwuDBg9Oj7NGjR5g3b17C2WlOgAABAo0kYIFXSzUFoBrprjYXAgQIECBAgACBRhcQgGr0Cldnft6Pq+PuqgQIECBAgAABAgQIECBAgAABAgQIECBAgAABAgQIEEgiIACVRC+EUCsBqA8//DBsvvnmIf639Zg1a1bqZw4CBAgQIBAFLPBquQ8EoHwfCBAgQIAAAQIECNSPgABU/dSqnkbq/bieqmWsBAgQIECAAAECBAgQIECAAAECBAgQIECAAAECBAgQaBEQgEp4J9RKACpO4+ijjw4zZ85Mz+jCCy8MJ5xwQsIZak6AAAECjSJggVdLJQWgGuWONg8CBAgQIECAAIFmEBCAaoYqV36O3o8rb+6KBAgQIECAAAECBAgQIECAAAECBAgQIECAAAECBAgQSCogAJVQsJYCUOPHjw/nn39+ekZ77rlnmDRpUsIZak6AAAECjSJggVdLJQWgGuWONg8CBAgQIECAAIFmEBCAaoYqV36O3o8rb+6KBAgQIECAAAECBAgQIECAAAECBAgQIECAAAECBAgQSCogAJVQsJYCUM8//3yIoafWo1u3buEvf/lLiP91ECBAgAABC7xa7gEBKN8FAgQIECBAgAABAvUjIABVP7Wqp5F6P66nahkrAQIECBAgQIAAAQIECBAgQIAAAQIECBAgQIAAAQIEWgQEoBLeCbUUgIpT6dWrV3jzzTfTs5o8eXLo27dvwllqToAAAQKNIGCBV0sVBaAa4W42BwIECBAgQIAAgWYREIBqlkpXdp7ejyvr7WoECBAgQIAAAQIECBAgQIAAAQIECBAgQIAAAQIECBAohYAAVELFWgtADRs2LMTQU+txyimnhHPPPTfhLDUnQIAAgUYQsMCrpYoCUI1wN5sDAQIECBAgQIBAswgIQDVLpSs7T+/HlfV2NQIECBAgQIAAAQIECBAgQIAAAQIECBAgQIAAAQIECJRCQAAqoWKtBaDuuOOO8L3vfS89q0033TT88Y9/TDhLzQkQIECgEQQs8GqpogBUI9zN5kCAAAECBAgQINAsAgJQzVLpys7T+3FlvV2NAAECBAgQIECAAAECBAgQIECAAAECBAgQIECAAAECpRAQgEqoWGsBqHfffTdss8024cMPP0zPbPr06aFXr14JZ6o5AQIECNS7gAVeLRUUgKr3O9n4CRAgQIAAAQIEmklAAKqZql25uXo/rpy1KxEgQIAAAQIECBAgQIAAAQIECBAgQIAAAQIECBAgQKBUAgJQCSVrLQAVpzNkyJAQQ0+tR9wR6oc//GHCmWpOgAABAvUuYIFXSwUFoOr9TjZ+AgQIECBAgACBZhIQgGqmaldurt6PK2ftSgQIECBAgAABAgQIECBAgAABAgQIECBAgAABAgQIECiVgABUQslaDEDdcccdIYaeWo8ePXqEefPmJZyp5gQIECBQ7wIWeLVUUACq3u9k4ydAgAABAgQIEGgmAQGoZqp25ebq/bhy1q5EgAABAgQIECBAgAABAgQIECBAgAABAgQIECBAgACBUgkIQCWUrMUA1NKlS8NWW20V4n9bj6lTp4add9454Ww1J0CAAIF6FrDAq6V6AlD1fBcbOwECBAgQIECAQLMJCEA1W8UrM1/vx5VxdhUCBAgQIECAAAECBAgQIECAAAECBAgQIECAAAECBAiUUkAAKqFmLQag4pROPPHEcM8996Rnd8IJJ4QLL7ww4Ww1J0CAAIF6FrDAq6V6AlD1fBcbOwECBAgQIECAQLMJCEA1W8UrM1/vx5VxdhUCBAgQIECAAAECBAgQIECAAAECBAgQIECAAAECBAiUUkAAKqFmrQag7r333hBDT61H9+7dw5NPPhmy/Y/7CRk0J0CAAIE6ELDAq6VIAlB1cLMaIgECBAgQIECAAIF/CwhAuRXKIeD9uByq+iRAgAABAgQIECBAgAABAgQIECBAgAABAgQIECBAgEB5BQSgEvrWagDqo48+CltssUVYunRpeoa33XZb+NrXvpZwxpoTIECAQL0KWODVUjlaBbsZAAAgAElEQVQBqHq9g42bAAECBAgQIECgGQUEoJqx6uWfs/fj8hu7AgECBAgQIECAAAECBAgQIECAAAECBAgQIECAAAECBEotIACVULRWA1BxWqeeemq4/fbb0zP81re+FS699NKEM9acAAECBOpVwAKvlsoJQNXrHWzcBAgQIECAAAECzSggANWMVS//nL0fl9/YFQgQIECAAAECBAgQIECAAAECBAgQIECAAAECBAgQIFBqAQGohKK1HIB64IEHwrHHHpue4TrrrBP+/Oc/hy5duiScteYECBAgUI8CFni1VE0Aqh7vXmMmQIAAAQIECBBoVgEBqGatfHnn7f24vL56J0CAAAECBAgQIECAAAECBAgQIECAAAECBAgQIECAQDkEBKASqtZyAOqjjz4KW2+9dXj33XfTs5w0aVLYc889E85acwIECBCoRwELvFqqJgBVj3evMRMgQIAAAQIECDSrgABUs1a+vPP2flxeX70TIECAAAECBAgQIECAAAECBAgQIECAAAECBAgQIECgHAICUAlVazkAFaf2/e9/P9xyyy3pWR511FHh8ssvTzhrzQkQIECgHgUs8GqpmgBUPd69xkyAAAECBAgQINCsAgJQzVr58s7b+3F5ffVOgAABAgQIECBAgAABAgQIECBAgAABAgQIECBAgACBcggIQCVUrfUA1KxZs8KgQYPSs1xjjTXCc889F1ZeeeWEM9ecAAECBOpNwAKvlooJQNXbnWu8BAgQIECAAAECzSwgANXM1S/f3L0fl89WzwQIECBAgAABAgQIECBAgAABAgQIECBAgAABAgQIECiXgABUQtlaD0B9/PHHYdtttw2LFy9Oz3TixImhf//+CWeuOQECBAjUm4AFXi0V22ijjUL8/fjss8+Grl271lsZjZcAAQIECBAgQIBA0wgsW7YsbLPNNqFLly7h1VdfbZp5m2j5Bbwfl9/YFQgQIECAAAECBAgQIECAAAECBAgQIECAAAECBAgQIFBqAQGohKK1HoCK0xs5cmS4/vrr0zM95JBDwvjx4xPOXHMCBAgQqDcBC7xaKrbTTjuF1157LUyfPj1svPHG9VZG4yVAgAABAgQIECDQNAKvvPJK2HfffUOPHj3CvHnzmmbeJlp+Ae/H5Td2BQIECBAgQIAAAQIECBAgQIAAAQIECBAgQIAAAQIECJRaQAAqoWg9BKAeffTRcNhhh6Vn+pnPfCY8//zzIf7XQYAAAQLNI2CBV0uthw4dGu6///5w8cUXh8MPP7x5bgAzJUCAAAECBAgQIFBnArfffnsYNWpU2G+//cJ1111XZ6M33FoW8H5cy9UxNgIECBAgQIAAAQIECBAgQIAAAQIECBAgQIAAAQIECGQWEIBKeGfUQwBq+fLl4atf/Wp444030rP95S9/GQ499NCEs9ecAAECBOpJwAKvlmrFXRHj7oh9+/YN11xzTT2V0FgJECBAgAABAgQINJXAiSeeGGbNmhVGjx4dhgwZ0lRzN9nyCng/Lq+v3gkQIECAAAECBAgQIECAAAECBAgQIECAAAECBAgQIFAOAQGohKr1EICKUzzvvPPC1VdfnZ7t/vvvHyZMmJBw9poTIECAQD0JWODVUq133303bLfdduH9998P1157bfj6179eT2U0VgIECBAgQIAAAQJNIfCHP/whfOc73wmrrrpqePrpp8Maa6zRFPM2ycoIeD+ujLOrECBAgAABAgQIECBAgAABAgQIECBAgAABAgQIECBAoJQCAlAJNeslAPX444+HAw88MD3bbt26hWeffdbikYT115wAAQL1JGCB16fVuuyyy8Ill1wSNttss3Drrbf6fVhPN7KxEiBAgAABAgQINLxA/KMFRx11VFiwYEE4++yzw3/91381/JxNsLIC3o8r6+1qBAgQIECAAAECBAgQIECAAAECBAgQIECAAAECBAgQKIWAAFRCxXoJQMVp7rTTTuG1115Lz/inP/1pOPbYYxMKaE6AAAEC9SJggVf7Sh166KHhT3/6U9htt93Cz3/+87DWWmvVSymNkwABAgQIECBAgEDDCrz99tvhjDPOCI888kjYZZddwp133tmwczWx6gl4P66evSsTIECAAAECBAgQIECAAAECBAgQIECAAAECBAgQIECgWAEBqGLl/t2ungJQY8eODWPGjEnP+Mtf/nKYMWNGQgHNCRAgQKBeBCzwal+pV199NRx99NGpvyq/ySabhJEjR4Y99tijXsppnAQIECBAgAABAgQaTuD3v/99GD16dHj55ZdTu7X+5je/CRtttFHDzdOEqi/g/bj6NTACAgQIECBAgAABAgQIECBAgAABAgQIECBAgAABAgQIFCogAFWoWIfz6ykA9cYbb4Ttt98+fPLJJ+lZTJ06Ney8884JFTQnQIAAgXoQsMBrxSrFnRHjX5efPXt26sPevXuH/v37p35fbrjhhqFLly71UFpjJECAAAECBAgQIFCXAh9//HFYtGhReOKJJ8K0adPCnDlzUvPo06dPapfWHj161OW8DLr2Bbwf136NjJAAAQIECBAgQIAAAQIECBAgQIAAAQIECBAgQIAAAQIdBQSgEt4T9RSAilP9zne+E+677770rA8//PBw1VVXJVTQnAABAgTqQcACr+xVuvLKK1O/DxcvXlwPpTRGAgQIECBAgAABAg0psM4664RTTz01nHbaaQ05P5OqHQHvx7VTCyMhQIAAAQIECBAgQIAAAQIECBAgQIAAAQIECBAgQIBAvgICUPlKZTmv3gJQs2bNCoMGDUrPpmvXruHpp58O6667bkIJzQkQIECg1gUs8Oq8QsuWLQu33357mDlzZnj22WdD3Dkx/kV6BwECBAjUr8D777+ffpbHnXBXW221EN+BHAQIECBQGwJxx9Xu3buHbbbZJvTr1y/EP9TjOV0btWn0UXg/bvQKmx8BAgQIECBAgAABAgQIECBAgAABAgQIECBAgAABAo0oIACVsKr1FoCK0+3Tp0/429/+lp75Oeec4y/rJrwPNCdAgEA9CFjgVQ9VMkYCBAgQKKXAsGHDwuTJk9Ndjhs3rt0fhCjltfRFgAABAgQI1I+A9+P6qZWREiBAgAABAgQIECBAgAABAgQIECBAgAABAgQIECBAoFVAACrhvVCPAairr746nHfeeemZ9+jRI8ydOzdk+x/+ExJpToAAAQI1ImCBV40UwjAIECBAoGICAlAVo3YhAgQIECBQVwLej+uqXAZLgAABAgQIECBAgAABAgQIECBAgAABAgQIECBAgACBlIAAVMIboR4DUO+8807Ydtttw4cffpie/U033RT22muvhBqaEyBAgEAtC1jgVcvVMTYCBAgQKIeAAFQ5VPVJgAABAgTqX8D7cf3X0AwIECBAgAABAgQIECBAgAABAgQIECBAgAABAgQIEGg+AQGohDWvxwBUnHLHhYB77713uPHGGxNqaE6AAAECtSxggVctV8fYCBAgQKAcAmPGjAljx45Ndz18+PAwYsSIclxKnwQIECBAgEAdCXg/rqNiGSoBAgQIECBAgAABAgQIECBAgAABAgQIECBAgAABAgT+LSAAlfBWqNcA1BNPPBEOOOCA9Ozj/+g/d+7c0KNHj4QimhMgQIBArQpY4FWrlTEuAgQIECiXwOTJk1N//KH1GDRoUBg3bly5LqdfAgQIECBAoE4EvB/XSaEMkwABAgQIECBAgAABAgQIECBAgAABAgQIECBAgAABAm0EBKAS3g71GoCK0959993DCy+8kBY4/fTTww9+8IOEIpoTIECAQK0KWOBVq5UxLgIECBAol4AAVLlk9UuAAAECBOpbwPtxfdfP6AkQIECAAAECBAgQIECAAAECBAgQIECAAAECBAgQaE4BAaiEda/nANSkSZPCiBEj0gLrrrtuePrpp0PXrl0TqmhOgAABArUoYIFXLVbFmAgQIECgnAICUOXU1TcBAgQIEKhfAe/H9Vs7IydAgAABAgQIECBAgAABAgQIECBAgAABAgQIECBAoHkFBKAS1r6eA1Affvhh2HbbbcM777yTVvjFL34RDjvssIQqmhMgQIBALQpY4FWLVTEmAgQIECinwOzZs8PAgQPTl+jTp0+YMmVKOS+pbwIECBAgQKAOBLwf10GRDJEAAQIECBAgQIAAAQIECBAgQIAAAQIECBAgQIAAAQIdBASgEt4S9RyAilP/4Q9/GH7961+nFXr37h3uuuuuhCqaEyBAgEAtCljgVYtVMSYCBAgQKKeAAFQ5dfVNgAABAgTqV8D7cf3WzsgJECBAgAABAgQIECBAgAABAgQIECBAgAABAgQIEGheAQGohLWv9wDU3/72txD/CnrbY8aMGeHLX/5yQhnNCRAgQKDWBCzwqrWKGA8BAgQIlFtAAKrcwvonQIAAAQL1KeD9uD7rZtQECBAgQIAAAQIECBAgQIAAAQIECBAgQIAAAQIECDS3gABUwvrXewAqTn/gwIEhLgxsPYYMGRJGjx6dUEZzAgQIEKg1AQu8aq0ixkOAAAEC5RZYuHBhiLvcth49e/YMc+bMKfdl9U+AAAECBAjUuID34xovkOERIECAAAECBAgQIECAAAECBAgQIECAAAECBAgQIEAgg4AAVMLbohECUFOnTg0nn3xyWmLVVVcNzz77bIj/dRAgQIBA4whY4NU4tTQTAgQIEMhPQAAqPydnESBAgACBZhPwftxsFTdfAgQIECBAgAABAgQIECBAgAABAgQIECBAgAABAgQaQUAAKmEVGyEAtWzZsrDddtuFt956K60Rd4CKO0E5CBAgQKBxBCzwapxamgkBAgQI5C+w4YYbtjt50aJF+Td2JgECBAgQINCQAt6PG7KsJkWAAAECBAgQIECAAAECBAgQIECAAAECBAgQIECAQIMLCEAlLHAjBKAiQQw8XX755WmNzTbbLMyaNSustNJKCYU0J0CAAIFaEbDAq1YqYRwECBAgUEkBAahKarsWAQIECBCoDwHvx/VRJ6MkQIAAAQIECBAgQIAAAQIECBAgQIAAAQIECBAgQIBAWwEBqIT3Q6MEoN54442w/fbbh08++SQtMn78+HDIIYckFNKcAAECBGpFwAKvWqmEcRAgQIBAJQV69+4dFi5cmL7knDlzQs+ePSs5BNciQIAAAQIEakzA+3GNFcRwCBAgQIAAAQIECBAgQIAAAQIECBAgQIAAAQIECBAgkIeAAFQeSJ2d0igBqDjH7373u+Guu+5KT3fLLbcMDz30UMi2ICAhneYECBAgUGEBC7wqDO5yBAgQIFATAgJQNVEGgyBAgAABAjUl4P24psphMAQIECBAgAABAgQIECBAgAABAgQIECBAgAABAgQIEMhLQAAqL6bsJzVSAGr+/Plhzz33DMuXL09PeOLEiaF///4JlTQnQIAAgVoQsMCrFqpgDAQIECBQaQEBqEqLux4BAgQIEKh9Ae/HtV8jIyRAgAABAgQIECBAgAABAgQIECBAgAABAgQIECBAgEBHAQGohPdEIwWgIsXQoUPD/fffn1b5yle+EqZNm5ZQSXMCBAgQqAUBC7xqoQrGQIAAAQKVFhg4cGCYPXt2+rJTpkwJffr0qfQwXI8AAQIECBCoIQHvxzVUDEMhQIAAAQIECBAgQIAAAQIECBAgQIAAAQIECBAgQIBAngICUHlCZTut0QJQTz311Ao7Pv3mN78J/fr1SyilOQECBAhUW8ACr2pXwPUJECBAoBoCAlDVUHdNAgQIECBQ2wLej2u7PkZHgAABAgQIECBAgAABAgQIECBAgAABAgQIECBAgACBTAICUAnvi0YLQEWOwYMHhxkzZqRldtlll3DnnXcmlNKcAAECBKotYIFXtSvg+gQIECBQDYFhw4aFyZMnpy89bty4MGjQoGoMxTUJECBAgACBGhHwflwjhTAMAgQIECBAgAABAgQIECBAgAABAgQIECBAgAABAgQIFCAgAFUAVqZTGzEANXfu3HDwwQe3m+7UqVPDzjvvnFBLcwIECBCopoAFXtXUd20CBAgQqJaAAFS15F2XAAECBAjUroD349qtjZERIECAAAECBAgQIECAAAECBAgQIECAAAECBAgQIEAgm4AAVMJ7oxEDUJHksMMOC48++mhaZ/fddw+33HJLQi3NCRAgQKCaAhZ4VVPftQkQIECgWgICUNWSd10CBAgQIFC7At6Pa7c2RkaAAAECBAgQIECAAAECBAgQIECAAAECBAgQIECAAIFsAgJQCe+NRg1AzZw5Mxx99NHtdKZNmxa+8pWvJBTTnAABAgSqJWCBV7XkXZcAAQIEqikwZsyYMHbs2PQQhg8fHkaMGFHNIbk2AQIECBAgUGUB78dVLoDLEyBAgAABAgQIECBAgAABAgQIECBAgAABAgQIECBAoAgBAagi0No2adQAVJxj//79w1NPPZWebvz/T5w4MaGY5gQIECBQLQELvKol77oECBAgUE0BAahq6rs2AQIECBCoTQHvx7VZF6MiQIAAAQIECBAgQIAAAQIECBAgQIAAAQIECBAgQIBAZwICUAnvj0YOQN1///1h6NChaaG4MOChhx4KW265ZUI1zQkQIECgGgIWeFVD3TUJECBAoNoCkydPDsOGDUsPY9CgQWHcuHHVHpbrEyBAgAABAlUU8H5cRXyXJkCAAAECBAgQIECAAAECBAgQIECAAAECBAgQIECAQJECAlBFwrU2a+QA1PLly8Oee+4Z5s+fn1Y69NBDwy9/+cuEapoTIECAQDUELPCqhrprEiBAgEC1BQSgql0B1ydAgAABArUn4P249mpiRAQIECBAgAABAgQIECBAgAABAgQIECBAgAABAgQIEMglIACVSyjH540cgIpTv+uuu8J3v/vdtMJKK60UHn744bDpppsmlNOcAAECBCotYIFXpcVdjwABAgRqQaBjAKpPnz5hypQptTA0YyBAgAABAgSqJOD9uErwLkuAAAECBAgQIECAAAECBAgQIECAAAECBAgQIECAAIEEAgJQCfBi00YPQH3yySehb9++YcGCBWmpQYMGhXHjxiWU05wAAQIEKi1ggVelxV2PAAECBGpBYPbs2WHgwIHpoQhA1UJVjIEAAQIECFRXwPtxdf1dnQABAgQIECBAgAABAgQIECBAgAABAgQIECBAgAABAsUICEAVo9amTaMHoOJUb7311nDmmWemZ921a9cQFxH27NkzoZ7mBAgQIFBJAQu8KqntWgQIECBQKwICULVSCeMgQIAAAQK1I+D9uHZqYSQECBAgQIAAAQIECBAgQIAAAQIECBAgQIAAAQIECBDIV0AAKl+pLOc1QwBq2bJlIf6V9IULF6YVhgwZEkaPHp1QT3MCBAgQqKSABV6V1HYtAgQIEKgVgfge07t37/Rw4h9ymDNnTq0MzzgIECBAgACBKgh4P64CuksSIECAAAECBAgQIECAAAECBAgQIECAAAECBAgQIEAgoYAAVELAZghARaIbb7wxnH322Wmtbt26hccffzz853/+Z0JBzQkQIECgUgIWeFVK2nUIECBAoJYEBKBqqRrGQoAAAQIEakPA+3Ft1MEoCBAgQIAAAQIECBAgQIAAAQIECBAgQIAAAQIECBAgUIiAAFQhWhnObZYA1EcffZT6q+l///vf0wp2gUp482hOgACBCgtY4FVhcJcjQIAAgZoR2HDDDduNZdGiRTUzNgMhQIAAAQIEKi/g/bjy5q5IgAABAgQIECBAgAABAgQIECBAgAABAgQIECBAgACBpAICUAkFmyUAFZmuueaacO6556bFunTpEmbNmhU23XTThIqaEyBAgEAlBCzwqoSyaxAgQIBALQoIQNViVYyJAAECBAhUT8D7cfXsXZkAAQIECBAgQIAAAQIECBAgQIAAAQIECBAgQIAAAQLFCghAFSv373bNFID64IMPwq677tpuF6h99903XH/99QkVNSdAgACBSghY4FUJZdcgQIAAgVoUiLvZLly4MD20OXPmhJ49e9biUI2JAAECBAgQqICA9+MKILsEAQIECBAgQIAAAQIECBAgQIAAAQIECBAgQIAAAQIESiwgAJUQtJkCUJFqypQp4bTTTmundtttt4Wvfe1rCSU1J0CAAIFyC1jgVW5h/RMgQIBArQoIQNVqZYyLAAECBAhUR8D7cXXcXZUAAQIECBAgQIAAAQIECBAgQIAAAQIECBAgQIAAAQJJBASgkuiFEJotABW54q5PzzzzTFpuyy23DL///e8TSmpOgAABAuUWsMCr3ML6J0CAAIFaFRCAqtXKGBcBAgQIEKiOgPfj6ri7KgECBAgQIECAAAECBAgQIECAAAECBAgQIECAAAECBJIICEAl0WvSANTcuXPDwQcf3E7uiiuuCEcccURCTc0JECBAoJwCFniVU1ffBAgQIFDLAgMHDgyzZ89ODzHubNunT59aHrKxESBAgAABAmUU8H5cRlxdEyBAgAABAgQIECBAgAABAgQIECBAgAABAgQIECBAoEwCAlAJYZtxB6hINnTo0HD//fen9TbYYIPw6KOPhlVWWSWhqOYECBAgUC4BC7zKJatfAgQIEKh1AQGoWq+Q8REgQIAAgcoKeD+urLerESBAgAABAgQIECBAgAABAgQIECBAgAABAgQIECBAoBQCAlAJFZs1APXSSy+Fvn37ho8//jgtOGrUqHDGGWckFNWcAAECBMolYIFXuWT1S4AAAQK1LtAxADVu3LgwaNCgWh+28REgQIAAAQJlEvB+XCZY3RIgQIAAAQIECBAgQIAAAQIECBAgQIAAAQIECBAgQKCMAgJQCXGbNQAV2WLg6brrrksLrrbaauGxxx4L66yzTkJVzQkQIECgHAIWeJVDVZ8ECBAgUA8Cw4YNC5MnT04PVQCqHqpmjAQIECBAoHwC3o/LZ6tnAgQIECBAgAABAgQIECBAgAABAgQIECBAgAABAgQIlEtAACqhbDMHoBYvXhx69+4d3nnnnbTi0KFDw8UXX5xQVXMCBAgQKIeABV7lUNUnAQIECNSDgABUPVTJGAkQIECAQOUEvB9XztqVCBAgQIAAAQIECBAgQIAAAQIECBAgQIAAAQIECBAgUCoBAaiEks0cgIp0V1xxRbjooovSil26dAmzZs0Km266aUJZzQkQIECg1AIWeJVaVH8ECBAgUC8CY8aMCWPHjk0Pd/jw4WHEiBH1MnzjJECAAAECBEos4P24xKC6I0CAAAECBAgQIECAAAECBAgQIECAAAECBAgQIECAQAUEBKASIjd7AOqDDz4Iu+66a/j73/+eltxvv/3Cddddl1BWcwIECBAotYAFXqUW1R8BAgQI1IuAAFS9VMo4CRAgQIBAZQS8H1fG2VUIECBAgAABAgQIECBAgAABAgQIECBAgAABAgQIECBQSgEBqISazR6Ainy33357OPXUU9tJTp06Ney8884JdTUnQIAAgVIKWOBVSk19ESBAgEA9CUyePDkMGzYsPeRBgwaFcePG1dMUjJUAAQIECBAooYD34xJi6ooAAQIECBAgQIAAAQIECBAgQIAAAQIECBAgQIAAAQIVEhCASggtANUCuO+++4ZnnnkmrdmrV68wffr0hLqaEyBAgEApBSzwKqWmvggQIECgngQEoOqpWsZKgAABAgTKL+D9uPzGrkCAAAECBAgQIECAAAECBAgQIECAAAECBAgQIECAAIFSCwhAJRQVgGoBnDt3bjj44IPbaV511VXh8MMPTyisOQECBAiUSsACr1JJ6ocAAQIE6k1AAKreKma8BAgQIECgvALej8vrq3cCBAgQIECAAAECBAgQIECAAAECBAgQIECAAAECBAiUQ0AAKqGqANSngMcdd1yYNm1a+gcbbLBBePTRR8Mqq6ySUFlzAgQIECiFgAVepVDUBwECBAjUo8Ds2bPDwIED00Pv06dPmDJlSj1OxZgJECBAgACBEgh4Py4Boi4IECBAgAABAgQIECBAgAABAgQIECBAgAABAgQIECBQYQEBqITgAlCfAr700kuhb9++4eOPP07/8JxzzgmnnXZaQmXNCRAgQKAUAhZ4lUJRHwQIECBQjwICUPVYNWMmQIAAAQLlE/B+XD5bPRMgQIAAAQIECBAgQIAAAQIECBAgQIAAAQIECBAgQKBcAgJQCWUFoNoDxsDThAkT0j9cc801w5w5c8I666yTUFpzAgQIEEgqYIFXUkHtCRAgQKBeBToGoHr27Jl6T3EQIECAAAECzSng/bg5627WBAgQIECAAAECBAgQIECAAAECBAgQIECAAAECBAjUt4AAVML6CUC1B1y8eHHo3bt3eOedd9IfHH300eGyyy5LKK05AQIECCQVsMArqaD2BAgQIFCvAgsXLky9p7QeAlD1WknjJkCAAAECpRHwflwaR70QIECAAAECBAgQIECAAAECBAgQIECAAAECBAgQIECgkgICUAm1BaBWBLzyyivDT37yk3YfTJkyJfTp0yehtuYECBAgkETAAq8ketoSIECAQD0LdAxAxbksWrSonqdk7AQIECBAgEACAe/HCfA0JUCAAAECBAgQIECAAAECBAgQIECAAAECBAgQIECAQJUEBKASwgtArQi4bNmysPvuu4cFCxakP/zCF74QHn744dCtW7eE4poTIECAQLECFngVK6cdAQIECDSCwIYbbthuGgJQjVBVcyBAgAABAsUJeD8uzk0rAgQIECBAgAABAgQIECBAgAABAgQIECBAgAABAgQIVFNAACqhvgBUZsB58+aFgw46qN2HZ555Zhg5cmRCcc0JECBAoFgBC7yKldOOAAECBBpBQACqEapoDgQIECBAoDQC3o9L46gXAgQIECBAgAABAgQIECBAgAABAgQIECBAgAABAgQIVFJAACqhtgBUdsARI0aESZMmpU/o2rVrmDFjRthss80SqmtOgAABAsUIWOBVjJo2BAgQINAoAhjBn/MAACAASURBVL179w4LFy5MT2fOnDmhZ8+ejTI98yBAgAABAgQKEPB+XACWUwkQIECAAAECBAgQIECAAAECBAgQIECAAAECBAgQIFAjAgJQCQshAJUd8O233w677rpreOutt9In7bTTTmHq1Kkh2yKDhOXQnAABAgQ6EbDAy+1BgAABAs0sIADVzNU3dwIECBAg0F7A+7E7ggABAgQIECBAgAABAgQIECBAgAABAgQIECBAgAABAvUnIACVsGYCUJ0D3nXXXeG73/1uu5MuvvjiMHTo0ITymhMgQIBAoQIWeBUq5nwCBAgQaCQBAahGqqa5ECBAgACBZALej5P5aU2AAAECBAgQIECAAAECBAgQIECAAAECBAgQIECAAIFqCAhAJVQXgMoNOHjw4DBjxoz0iauvvnqYPXt26N69e+7GziBAgACBkglY4FUySh0RIECAQB0KDBw4MPUe0npMmTIl9OnTpw5nYsgECBAgQIBAUgHvx0kFtSdAgAABAgQIECBAgAABAgQIECBAgAABAgQIECBAgEDlBQSgEpoLQOUGXLRoUWph4dKlS9Mn77///mHChAm5GzuDAAECBEomYIFXySh1RIAAAQJ1KCAAVYdFM2QCBAgQIFAmAe/HZYLVLQECBAgQIECAAAECBAgQIECAAAECBAgQIECAAAECBMooIACVEFcAKj/Aq6++Opx33nntTp44cWLo379/fh04iwABAgQSC1jglZhQBwQIECBQxwLDhg0LkydPTs9g3LhxYdCgQXU8I0MnQIAAAQIEihXwflysnHYECBAgQIAAAQIECBAgQIAAAQIECBAgQIAAAQIECBConoAAVEJ7Aaj8AD/++ONwwAEHhKeffjrdoHv37mH27Nlh9dVXz68TZxEgQIBAIgELvBLxaUyAAAECdS4gAFXnBTR8AgQIECBQQgHvxyXE1BUBAgQIECBAgAABAgQIECBAgAABAgQIECBAgAABAgQqJCAAlRBaACp/wPnz54e99947xDBU63HccceFiy66KP9OnEmAAAECRQtY4FU0nYYECBAg0AACAlANUERTIECAAAECJRLwflwiSN0QIECAAAECBAgQIECAAAECBAgQIECAAAECBAgQIECgggICUAmxBaAKAzz//PPD+PHj043iYoNp06aF7bbbrrCOnE2AAAECBQtY4FUwmQYECBAg0EACY8aMCWPHjk3PaPjw4WHEiBENNENTIUCAAAECBPIV8H6cr5TzCBAgQIAAAQIECBAgQIAAAQIECBAgQIAAAQIECBAgUDsCAlAJayEAVRjg0qVLQ58+fcKiRYvSDbfccsvwwAMPhK5duxbWmbMJECBAoCABC7wK4nIyAQIECDSYQMcA1KBBg8K4ceMabJamQ4AAAQIECOQj4P04HyXnECBAgAABAgQIECBAgAABAgQIECBAgAABAgQIECBAoLYEBKAS1kMAqnDAGTNmhMGDB7drOGrUqHDGGWcU3pkWBAgQIJC3gAVeeVM5kQABAgQaUGDy5Mlh2LBh6ZkJQDVgkU2JAAECBAjkKeD9OE8opxEgQIAAAQIECBAgQIAAAQIECBAgQIAAAQIECBAgQKCGBASgEhZDAKo4wO9973vhjjvuSDfu1q1bePjhh8MXvvCF4jrUigABAgRyCljglZPICQQIECDQwAICUA1cXFMjQIAAAQIFCng/LhDM6QQIECBAgAABAgQIECBAgAABAgQIECBAgAABAgQIEKgBAQGohEUQgCoO8K233gq77bZbWLJkSbqDPn36hClTphTXoVYECBAgkFPAAq+cRE4gQIAAgQYWmD17dhg4cKD3jwausakRIECAAIF8Bbwf5yvlPAIECBAgQIAAAQIECBAgQIAAAQIECBAgQIAAAQIECNSOgABUwloIQBUPePPNN4fhw4e362DcuHFh0KBBxXeqJQECBAhkFbDAy81BgAABAs0sIADVzNU3dwIECBAg0F7A+7E7ggABAgQIECBAgAABAgQIECBAgAABAgQIECBAgAABAvUnIACVsGYCUMkADzrooDBv3rx0J2uuuWaYMWNG+PznP5+sY60JECBAYAUBC7zcFAQIECDQzAICUM1cfXMnQIAAAQLtBbwfuyMIECBAgAABAgQIECBAgAABAgQIECBAgAABAgQIECBQfwICUAlrJgCVDHDBggVhzz33DB9++GG6ox133DHcfffdIdtChGRX1JoAAQLNK2CBV/PW3swJECBAIISFCxeG3r17pyl69uwZ5syZg4YAAQIECBBoQgHvx01YdFMmQIAAAQIECBAgQIAAAQIECBAgQIAAAQIECBAgQKDuBQSgEpZQACohYAhh/Pjx4fzzz2/X0ahRo8IZZ5yRvHM9ECBAgEBawAIvNwMBAgQINLOAAFQzV9/cCRAgQIBAewHvx+4IAgQIECBAgAABAgQIECBAgAABAgQIECBAgAABAgQI1J+AAFTCmglAJQQMISxfvjwMHDgwPPLII+nOunbtGu67777Qq1ev5BfQAwECBAikBCzwciMQIECAQLMLbLjhhu0IFi1a1Owk5k+AAAECBJpSwPtxU5bdpAkQIECAAAECBAgQIECAAAECBAgQIECAAAECBAgQqHMBAaiEBRSASgj47+avv/566NevX1iyZEm6w4033jg89NBDYbXVVivNRfRCgACBJhewwKvJbwDTJ0CAAIEgAOUmIECAAAECBKKA92P3AQECBAgQIECAAAECBAgQIECAAAECBAgQIECAAAECBOpPQAAqYc0EoBICtmk+ffr0MGTIkHYdDh48OPzsZz8r3UX0RIAAgSYWsMCriYtv6gQIECCQEujdu3dYuHBhWmPOnDmhZ8+edAgQIECAAIEmE/B+3GQFN10CBAgQIECAAAECBAgQIECAAAECBAgQIECAAAECBBpCQAAqYRkFoBICdmh+1llnhZtuuqndT6+//vqw7777lvZCeiNAgEATCljg1YRFN2UCBAgQaCcgAOWGIECAAAECBKKA92P3AQECBAgQIECAAAECBAgQIECAAAECBAgQIECAAAECBOpPQAAqYc0EoBICdmj+wQcfhL322issWLAg/cnaa68dZs6cGT73uc+V9mJ6I0CAQJMJWODVZAU3XQIECBBYQUAAyk1BgAABAgQIRAHvx+4DAgQIECBAgAABAgQIECBAgAABAgQIECBAgAABAgQI1J+AAFTCmglAJQTM0Pz5559P7fi0bNmy9Ke77bZbmDJlStbFCaUfhR4JECDQeAIWeDVeTc2IAAECBAoTGDhwYJg9e3a6UXzH6NOnT2GdOJsAAQIECBCoewHvx3VfQhMgQIAAAQIECBAgQIAAAQIECBAgQIAAAQIECBAgQKAJBQSgEhZdACohYJbmv/jFL8KFF17Y7tMf/OAH4fTTTy/PBfVKgACBJhCwwKsJimyKBAgQINCpgACUG4QAAQIECBCIAt6P3QcECBAgQIAAAQIECBAgQIAAAQIECBAgQIAAAQIECBCoPwEBqIQ1E4BKCJil+fLly0NcnPjII4+kz+jatWu47777Qq9evcpzUb0SIECgwQUs8GrwApseAQIECOQUGDZsWJg8eXL6vHHjxoVBgwblbOcEAgQIECBAoLEEvB83Vj3NhgABAgQIECBAgAABAgQIECBAgAABAgQIECBAgACB5hAQgEpYZwGohICdNH/99ddDv379wpIlS9JnbbzxxuGhhx4Kq622WvkurGcCBAg0qIAFXg1aWNMiQIAAgbwFBKDypnIiAQIECBBoaAHvxw1dXpMjQIAAAQIECBAgQIAAAQIECBAgQIAAAQIECBAgQKBBBQSgEhZWACohYI7m06dPD0OGDGl31jHHHBPGjBlT3gvrnQABAg0oYIFXAxbVlAgQIECgIAEBqIK4nEyAAAECBBpWwPtxw5bWxAgQIECAAAECBAgQIECAAAECBAgQIECAAAECBAgQaGABAaiExRWASgiYR/MRI0aESZMmtTvz+uuvD/vuu28erZ1CgAABAq0CFni5FwgQIECg2QXiH1IYO3ZsmuH/Y+9OoKOo8niP/w+bIAqiIGEwKooLuI0iATNugCKgiBAkgOA4ooAgGgWXUVRQgVHJGFlEBRfcMGpkUMQFQUGJTFDHhwrOiDoSkDDCsA2ywzv/8nW/7k4lXdW3l6rub50zx5HUvXXv51ZXKM/99X/kyJGi7xscCCCAAAIIIJBZArwfZ9Z6M1sEEEAAAQQQQAABBBBAAAEEEEAAAQQQQAABBBBAAAEEEEgPAQJQhutIAMoQ0EHzXbt2yQUXXCA//fRT8OyGDRvKokWLpGnTpg564BQEEEAAARVggxf3AQIIIIBApgsQgMr0O4D5I4AAAggg8JsA78fcCQgggAACCCCAAAIIIIAAAggggAACCCCAAAIIIIAAAggggID/BAhAGa4ZAShDQIfNv/rqK+nWrZvs3bs32OKcc86RkpKSKjcsOOya0xBAAIGMEWCDV8YsNRNFAAEEEKhCoLi4WAoKCoI/zc/Pl6KiIrwQQAABBBBAIMMEeD/OsAVnuggggAACCCCAAAIIIIAAAggggAACCCCAAAIIIIAAAgggkBYCBKAMl5EAlCGgi+ZTpkyRcePGhbUYPXq0DB8+3EUvnIoAAghkrgAbvDJ37Zk5AggggMBvAgSguBMQQAABBBBAQAV4P+Y+QAABBBBAAAEEEEAAAQQQQAABBBBAAAEEEEAAAQQQQAABBPwnQADKcM0IQBkCumh+4MABycvLk08//TTYqmbNmjJnzhxp06aNi544FQEEEMhMATZ4Zea6M2sEEEAAgf8vQACKuwEBBBBAAAEEVID3Y+4DBBBAAAEEEEAAAQQQQAABBBBAAAEEEEAAAQQQQAABBBBAwH8CBKAM14wAlCGgy+br16+XCy64QLZs2RJs2bhxY5k/f75kZWW57I3TEUAAgcwSYINXZq03s0UAAQQQqCxQWlpqfalC4MjNzZWSkhKoEEAAAQQQQCDDBHg/zrAFZ7oIIIAAAggggAACCCCAAAIIIIAAAggggAACCCCAAAIIIJAWAgSgDJeRAJQhYAzNFy9eLH379hWtCBU4TjvtNHn77beldu3aMfRIEwQQQCAzBNjglRnrzCwRQAABBKoWIADF3YEAAggggAACKsD7MfcBAggggAACCCCAAAIIIIAAAggggAACCCCAAAIIIIAAAggg4D8BAlCGa0YAyhAwxuZ//etf5ZFHHglrPWDAgEp/FmP3NEMAAQTSUoANXmm5rEwKAQQQQMCFQHl5ueTk5ARbZGdnS1lZmYseOBUBBBBAAAEE0kGA9+N0WEXmgAACCCCAAAIIIIAAAggggAACCCCAAAIIIIAAAggggAACmSZAAMpwxQlAGQLG2FyrP1199dXywQcfhPXw6KOPWtWhOBBAAAEEKguwwYu7AgEEEEAg0wUIQGX6HcD8EUAAAQQQ+E2A92PuBAQQQAABBBBAAAEEEEAAAQQQQAABBBBAAAEEEEAAAQQQQMB/AgSgDNeMAJQhoEHz7du3y0UXXST//ve/g73Url1b3n77bTnttNMMeqYpAgggkJ4CbPBKz3VlVggggAAC7gSaNWsW1mDdunXuOuBsBBBAAAEEEPC9AO/Hvl9CJoAAAggggAACCCCAAAIIIIAAAggggAACCCCAAAIIIIAAAhkoQADKcNEJQBkCGjZftWqVdOnSRTQMFTiysrJk/vz50rhxY8PeaY4AAgiklwAbvNJrPZkNAggggEBsAgSgYnOjFQIIIIAAAukkwPtxOq0mc0EAAQQQQAABBBBAAAEEEEAAAQQQQAABBBBAAAEEEEAAgUwRIABluNIEoAwB49D8gw8+kIEDB4b11KZNG5kzZ47UrFkzDlegCwQQQCA9BNjglR7ryCwQQAABBMwEcnJypLy8PNhJWVmZZGdnm3VKawQQQAABBBDwlQDvx75aLgaLAAIIIIAAAggggAACCCCAAAIIIIAAAggggAACCCCAAAIIWAIEoAxvBAJQhoBxaj5+/HiZPHlyWG/XXnutjBs3Lk5XoBsEEEDA/wJs8PL/GjIDBBBAAAFzAQJQ5ob0gAACCCCAgN8FeD/2+woyfgQQQAABBBBAAAEEEEAAAQQQQAABBBBAAAEEEEAAAQQQyEQBAlCGq04AyhAwTs33798v/fr1k8WLF4f1+Pjjj0vPnj3jdBW6QQABBPwtwAYvf68fo0cAAQQQiI8AAaj4ONILAggggAACfhbg/djPq8fYEUAAAQQQQAABBBBAAAEEEEAAAQQQQAABBBBAAAEEEEAgUwUIQBmuPAEoQ8A4Nt+6dat07NhR1q5dG+y1Tp06MnfuXDnttNPieCW6QgABBPwpwAYvf64bo0YAAQQQiK9AZACqpKREcnNz43sRekMAAQQQQAABTwvwfuzp5WFwCCCAAAIIIIAAAggggAACCCCAAAIIIIAAAggggAACCCCAgK0AASjDG4MAlCFgnJuvXLlSunTpIrt37w72nJWVJR9++KEcdthhcb4a3SGAAAL+EmCDl7/Wi9EigAACCCRGIC8vT0pLS4OdE4BKjDO9IoAAAggg4GUB3o+9vDqMDQEEEEAAAQQQQAABBBBAAAEEEEAAAQQQQAABBBBAAAEEELAXIABleGcQgDIETEDz2bNny7Bhw8J6bt++vejGxho1aiTginSJAAII+EOADV7+WCdGiQACCCCQWAECUIn1pXcEEEAAAQT8IMD7sR9WiTEigAACCCCAAAIIIIAAAggggAACCCCAAAIIIIAAAggggAAC4QIEoAzvCAJQhoAJan7vvffK9OnTw3ofMmSIjBkzJkFXpFsEEEDA+wJs8PL+GjFCBBBAAIHECxQUFEhxcXHwQkVFRZKfn5/4C3MFBBBAAAEEEPCMAO/HnlkKBoIAAggggAACCCCAAAIIIIAAAggggAACCCCAAAIIIIAAAgg4FiAA5ZjK/kQCUIaACWq+b98+6d27tyxdujTsCk8//bR069YtQVelWwQQQMDbAmzw8vb6MDoEEEAAgeQIEIBKjjNXQQABBBBAwMsCvB97eXUYGwIIIIAAAggggAACCCCAAAIIIIAAAggggAACCCCAAAIIIGAvQADK8M4gAGUImMDmmzdvlg4dOkhFRUXwKvXq1ZO3335bWrVqlcAr0zUCCCDgTQE2eHlzXRgVAggggEByBQhAJdebqyGAAAIIIOBFAd6PvbgqjAkBBBBAAAEEEEAAAQQQQAABBBBAAAEEEEAAAQQQQAABBBCoXoAAlOEdQgDKEDDBzb/66iu59NJLZc+ePcErNW/eXBYuXCgNGjRI8NXpHgEEEPCWABu8vLUejAYBBBBAIDUCEydOlMLCwuDFR44cKaNGjUrNYLgqAggggAACCKREgPfjlLBzUQQQQAABBBBAAAEEEEAAAQQQQAABBBBAAAEEEEAAAQQQQMBIgACUEZ8IAShDwCQ0f+WVV+SWW24Ju1L79u3l1Vdfldq1aydhBFwCAQQQ8IYAG7y8sQ6MAgEEEEAgtQLFxcWiVaACR35+vhQVFaV2UFwdAQQQQAABBJIqwPtxUrm5GAIIIIAAAggggAACCCCAAAIIIIAAAggggAACCCCAAAIIIBAXAQJQhowEoAwBk9T89ttvlxdeeCHsal27dpWnn35aqtrwkKShcRkEEEAgaQJs8EoaNRdCAAEEEPCwAAEoDy8OQ0MAAQQQQCBJArwfJwmayyCAAAIIIIAAAggggAACCCCAAAIIIIAAAggggAACCCCAAAJxFCAAZYhJAMoQMEnN9+zZI3369JGlS5eGXXHYsGFyzz33JGkUXAYBBBBIrQAbvFLrz9URQAABBLwhQADKG+vAKBBAAAEEEEilAO/HqdTn2ggggAACCCCAAAIIIIAAAggggAACCCCAAAIIIIAAAggggEBsAgSgYnMLtiIAZQiYxObbtm2Tbt26yapVq8Ku+sgjj8iAAQOSOBIuhQACCKRGgA1eqXHnqggggAAC3hIoLS2VvLy84KByc3OlpKTEW4NkNAgggAACCCCQUAHejxPKS+cIIIAAAggggAACCCCAAAIIIIAAAggggAACCCCAAAIIIIBAQgQIQBmyEoAyBExy84qKCuncubP88ssvwSvXqFFDnn/+eenUqVOSR8PlEEAAgeQKsMErud5cDQEEEEDAmwIEoLy5LowKAQQQQACBZArwfpxMba6FAAIIIIAAAggggAACCCCAAAIIIIAAAggggAACCCCAAAIIxEeAAJShIwEoQ8AUNF+5cqX06NFDtCJU4Khbt668/vrr0qZNmxSMiEsigAACyRFgg1dynLkKAggggIC3BQhAeXt9GB0CCCCAAALJEOD9OBnKXAMBBBBAAAEEEEAAAQQQQAABBBBAAAEEEEAAAQQQQAABBBCIrwABKENPAlCGgClqvnTpUunTp4/s2bMnOIKGDRvKO++8Iy1atEjRqLgsAgggkFgBNngl1pfeEUAAAQT8IVBeXi45OTnBwWZnZ0tZWZk/Bs8oEUAAAQQQQCAuArwfx4WRThBAAAEEEEAAAQQQQAABBBBAAAEEEEAAAQQQQAABBBBAAIGkChCAMuQmAGUImMLmc+bMkaFDh4aN4KijjpL33ntPDj/88BSOjEsjgAACiRFgg1diXOkVAQQQQMBfAgSg/LVejBYBBBBAAIFECPB+nAhV+kQAAQQQQAABBBBAAAEEEEAAAQQQQAABBBBAAAEEEEAAAQQSK0AAytCXAJQhYIqbFxUVyUMPPRQ2itNOO03efPNNqVu3bopHx+URQACB+AqwwSu+nvSGAAIIIOBfgWbNmoUNft26df6dDCNHAAEEEEAAAdcCvB+7JqMBAggggAACCCCAAAIIIIAAAggggAACCCCAAAIIIIAAAgggkHIBAlCGS0AAyhDQA81vvvlmefXVV8NG0qlTJ5k5c6bUrFnTAyNkCAgggEB8BNjgFR9HekEAAQQQ8L8AASj/ryEzQAABBBBAwESA92MTPdoigAACCCCAAAIIIIAAAggggAACCCCAAAIIIIAAAggggAACqREgAGXoTgDKENADzfft2yf9+/eXxYsXh42mT58+8thjj3lghAwBAQQQiI8AG7zi40gvCCCAAAL+F8jJyZHy8vLgRMrKyiQ7O9v/E2MGCCCAAAIIIOBIgPdjR0ychAACCCCAAAIIIIAAAggggAACCCCAAAIIIIAAAggggAACCHhKgACU4XIQgDIE9EjzX3/9VS677DJZuXJl2Ij+/Oc/y0033eSRUTIMBBBAwEyADV5mfrRGAAEEEEgfAQJQ6bOWzAQBBBBAAIFYBHg/jkWNNggggAACCCCAAAIIIIAAAggggAACCCCAAAIIIIAAAggggEBqBQhAGfoTgDIE9FDzX375RTp37iwVFRVho3riiSekR48eHhopQ0EAAQRiE2CDV2xutEIAAQQQSD8BAlDpt6bMCAEEEEAAATcCvB+70eJcBBBAAAEEEEAAAQQQQAABBBBAAAEEEEAAAQQQQAABBBBAwBsCBKAM14EAlCGgx5qvWrXKqgS1ZcuW4Mhq164tr776qrRv395jo2U4CCCAgDsBNni58+JsBBBAAIH0FcjLy5PS0tLgBEtKSiQ3Nzd9J8zMEEAAAQQQQCBMgPdjbggEEEAAAQQQQAABBBBAAAEEEEAAAQQQQAABBBBAAAEEEEDAfwIEoAzXjACUIaAHm3/++efSq1cv2b17d3B0hx56qMyZM0datWrlwREzJAQQQMCZABu8nDlxFgIIIIBA+gsQgEr/NWaGCCCAAAIIVCfA+zH3BwIIIIAAAggggAACCCCAAAIIIIAAAggggAACCCCAAAIIIOA/AQJQhmtGAMoQ0KPN33nnHRk0aJAcOHAgOMImTZrI+++/L1lZWR4dNcNCAAEEqhdggxd3CAIIIIAAAr8JFBQUSHFxcZCjqKhI8vPz4UEAAQQQQACBDBHg/ThDFpppIoAAAggggAACCCCAAAIIIIAAAggggAACCCCAAAIIIIBAWgkQgDJcTgJQhoAebj5t2jS5//77w0bYsmVLmTdvnmhFKA4EEEDAbwJs8PLbijFeBBBAAIFECRCASpQs/SKAAAIIIOAPAd6P/bFOjBIBBBBAAAEEEEAAAQQQQAABBBBAAAEEEEAAAQQQQAABBBAIFSAAZXg/EIAyBPR489tuu01efPHFsFG2adNGXnvtNalXr57HR8/wEEAAgXABNnhxRyCAAAIIIPCbAAEo7gQEEEAAAQQyW4D348xef2aPAAIIIIAAAggggAACCCCAAAIIIIAAAggggAACCCCAAAL+FCAAZbhuBKAMAT3efP/+/XL11VfLggULwkbavn17eeWVV+Sggw7y+AwYHgIIIPD/Bdjgxd2AAAIIIIDAbwITJ06UwsLCIMfIkSNl1KhR8CCAAAIIIIBAhgjwfpwhC800EUAAAQQQQAABBBBAAAEEEEAAAQQQQAABBBBAAAEEEEAgrQQIQBkuJwEoQ0AfNN+1a5f07dtXli5dGjba888/36oOVbt2bR/MgiEigAACImzw4i5AAAEEEEDgNwECUNwJCCCAAAIIZLYA78eZvf7MHgEEEEAAAQQQQAABBBBAAAEEEEAAAQQQQAABBBBAAAEE/ClAAMpw3QhAGQL6pPmOHTvkyiuvlM8//zxsxJ06dZLnnntOatWq5ZOZMEwEEMhkATZ4ZfLqM3cEEEAAgVCB4uJiKSgoCP5Rfn6+FBUVgYQAAggggAACGSLA+3GGLDTTRAABBBBAAAEEEEAAAQQQQAABBBBAAAEEEEAAAQQQQACBtBIgAGW4nASgDAF91Hz79u3Sq1cvWb58ediou3btKtOnT5eaNWv6aDYMFQEEMlGADV6ZuOrMGQEEEEDAToAAFPcFAggggAACmS3A+3Fmrz+zRwABBBBAAAEEEEAAAQQQQAABBBBAAAEEpLtnBQAAIABJREFUEEAAAQQQQAABfwoQgDJcNwJQhoA+a75161bp2bOnrFixImzkPXr0kMcff1xq1KjhsxkxXAQQyCQBNnhl0mozVwQQQACB6gQiA1C5ublSUlICGgIIIIAAAghkiADvxxmy0EwTAQQQQAABBBBAAAEEEEAAAQQQQAABBBBAAAEEEEAAAQTSSoAAlOFyEoAyBPRh882bN8vll18u3333Xdjoe/fuLZMmTZKqNlD4cKoMGQEE0kyADV5ptqBMBwEEEEAgZoHS0lLJy8sLticAFTMlDRFAAAEEEPClAO/Hvlw2Bo0AAggggAACCCCAAAIIIIAAAggggAACCCCAAAIIIIAAAhkuQADK8AYgAGUI6NPmGzdutEJQP/zwQ9gMBgwYII888ohPZ8WwEUAg3QXY4JXuK8z8EEAAAQScChCAcirFeQgggAACCKSnAO/H6bmuzAoBBBBAAAEEEEAAAQQQQAABBBBAAAEEEEAAAQQQQAABBNJbgACU4foSgDIE9HHz9evXWyGo1atXh83i2muvlXHjxvl4ZgwdAQTSVYANXum6sswLAQQQQMCtQHl5ueTk5ASbZWdnS1lZmdtuOB8BBBBAAAEEfCrA+7FPF45hI4AAAggggAACCCCAAAIIIIAAAggggAACCCCAAAIIIIBARgsQgDJcfgJQhoA+b/7zzz9L9+7dRf8ZehCC8vnCMnwE0lSADV5purBMCwEEEEDAtQABKNdkNEAAAQQQQCCtBHg/TqvlZDIIIIAAAggggAACCCCAAAIIIIAAAggggAACCCCAAAIIIJAhAgSgDBeaAJQhYBo01wpQWglKK0KFHjfccIPce++9aTBDpoAAAukiwAavdFlJ5oEAAgggEA+BZs2ahXWzbt26eHRLHwgggAACCCDgAwHej32wSAwRAQQQQAABBBBAAAEEEEAAAQQQQAABBBBAAAEEEEAAAQQQiBAgAGV4SxCAMgRMk+Y//vijVQlq48aNYTO6/fbb5ZZbbkmTWTINBBDwuwAbvPy+gowfAQQQQCCeAgSg4qlJXwgggAACCPhLgPdjf60Xo0UAAQQQQAABBBBAAAEEEEAAAQQQQAABBBBAAAEEEEAAAQRUgACU4X1AAMoQMI2af/fdd1YlqM2bN4fNSqtAaTUoDgQQQCDVAmzwSvUKcH0EEEAAAS8J5OTkSHl5eXBIZWVlkp2d7aUhMhYEEEAAAQQQSJAA78cJgqVbBBBAAAEEEEAAAQQQQAABBBBAAAEEEEAAAQQQQAABBBBAIIECBKAMcQlAGQKmWfMVK1ZIz549ZevWrWEzGzdunFx77bVpNlumgwACfhNgg5ffVozxIoAAAggkUoAAVCJ16RsBBBBAAAFvC/B+7O31YXQIIIAAAggggAACCCCAAAIIIIAAAggggAACCCCAAAIIIICAnQABKMP7ggCUIWAaNl++fLn06tVLtm/fHja7iRMnylVXXZWGM2ZKCCDgFwE2ePllpRgnAggggEAyBAhAJUOZayCAAAIIIOBNAd6PvbkujAoBBBBAAAEEEEAAAQQQQAABBBBAAAEEEEAAAQQQQAABBBCoToAAlOH9QQDKEDBNm3/++edy5ZVXyo4dO4Iz1I0VkyZNkt69e6fprJkWAgh4XYANXl5fIcaHAAIIIJBMgby8PCktLQ1esqSkRHJzc5M5BK6FAAIIIIAAAikS4P04RfBcFgEEEEAAAQQQQAABBBBAAAEEEEAAAQQQQAABBBBAAAEEEDAQIABlgKdNCUAZAqZx86VLl0rfvn1l165dwVnq5orCwkLp169fGs+cqSGAgFcF2ODl1ZVhXAgggAACqRAgAJUKda6JAAIIIICANwR4P/bGOjAKBBBAAAEEEEAAAQQQQAABBBBAAAEEEEAAAQQQQAABBBBAwI0AASg3WjbnEoAyBEzz5osXL5aBAwfK7t27w2Z6//33y/XXX5/ms2d6CCDgNQE2eHltRRgPAggggEAqBSIDUEVFRZKfnx82pD/+8Y/y/PPPJ3SYb775pnTv3j2h16BzBBAwE9i5c6d88sknMm/ePFm4cKGsXr1aNm3aFOy0du3akp2dLeedd57os6Vjx45Sv359s4t6oPX//vc/ueyyy2TRokXB0Vx99dUyc+ZMD4zOm0OI/L1xwQUXyNy5c+WQQw7x5oATMKqHHnpI7rzzzmDPRx99tOiXBDVr1iwBV4u9S96PY7ejJQIIIIAAAggggAACCCCAAAIIIIAAAggggAACCCCAAAIIIJAqAQJQhvIEoAwBM6D5ggUL5JprrpG9e/eGzbagoEDuuOOODBBgiggg4BUBNnh5ZSUYBwIIIICAFwT07+PFxcXBoRCA8sKqOBvDjh07ZPLkyXLWWWfJRRdd5KwRZyHgUuDAgQNSVlYmY8aMkXfffddV6xo1alj/HWD06NHSokULV229dDIBKPerkU4BqK1bt8rDDz8sV155pZxxxhmOMQhAOabiRAQQQAABBBBAAAEEEEAAAQQQQAABBBBAAAEEEEAAAQQQQAABlwIEoFyCRZ5OAMoQMEOa6zdE/+lPf6pUCUo3xkyYMEGqCiVkCA/TRACBJAkQgEoSNJdBAAEEEPCFAAEoXyxT2CD37dsnr776qgwdOlR0Yz7Vs/y3hn4Z8YoVK6wA07Jly4yHPHbsWLntttukXr16xn0luwMCUO7F0yEAFQiZaoBPq5tpdfM2bdo4xiAA5ZiKExFAAAEEEEAAAQQQQAABBBBAAAEEEEAAAQQQQAABBBBAAAEEXAoQgHIJFnk6AShDwAxq/ve//1369+8vv/76a9ise/XqZX17uX5DNAcCCCCQSAECUInUpW8EEEAAAb8JTJw4UQoLC4PDHjlypIwaNSpsGpEb2RMxR0I8zlTXrVtnVSFZsmRJsAF2zuw4y7mAhuymTJkit956q+zfv995wyhndu7cWWbNmiWHH3543PpMRkcEoNwr+z0A9dVXX0nPnj3l+++/tyZ/8MEHE4ByfxvQAgEEEEAAAQQQQAABBBBAAAEEEEAAAQQQQAABBBBAAAEEEEAgQQIEoAxhCUAZAmZY8+XLl0ufPn1ky5YtYTPv0qWLPPXUU9Y363IggAACiRIgAJUoWfpFAAEEEPCjQCwBqFq1asmDDz4oxx9/fNymfM4550jz5s3j1l+6dvT555/L+eefH/aFEgSg0nW1UzMvrXpzyy23yJNPPlnlAC644ALrnb5169Zy0kknWedpaEorRi1atEiKi4uDwZHITjp16iQlJSXSsGHD1EwwhqsSgHKP5vcA1FtvvSWXX355cOIEoNzfA7RAAAEEEEAAAQQQQAABBBBAAAEEEEAAAQQQQAABBBBAAAEEEEicAAEoQ1sCUIaAGdj8X//6l+Tl5cmGDRvCZn/eeefJ888/L3Xr1s1AFaaMAALJECAAlQxlroEAAggg4BcBDSoUFBQEh5ufny9FRUVhw4/cyB7LRnC/eHh9nASgvL5C/h7fnj17ZPjw4TJ9+vRKE9EvKrn//vtlxIgRUr9+/WoneuDAAfn0009l0KBB8u2331Y69/rrr5epU6f65stPCEC5v68JQLk3S1UL3o9TJc91EUAAAQQQQAABBBBAAAEEEEAAAQQQQAABBBBAAAEEEEAAgdgFCEDFbme1JABlCJihzVevXi29evWStWvXhgm0adNGZs2aJYceemiGyjBtBBBIpAAbvBKpS98IIIAAAn4TIADlrxUjAOWv9fLbaAsLC2XUqFGVhq1Vm5577jk56qijXE1p+/btMnToUHnxxRcrtZs2bZr1Mz8cBKDcrxIBKPdmqWrB+3Gq5LkuAggggAACCCCAAAIIIIAAAggggAACCCCAAAIIIIAAAgggELsAAajY7ayWBKAMATO4eUVFhVUJ6ocffghTaN26tbz++uvSqFGjDNZh6gggkAgBNnglQpU+EUAAAQT8KkAAyl8rRwDKX+vlp9F+8803cuGFF1aq0ty7d2+ZMWOGNGzYMKbpbNmyxXrnX7BgQVj7li1bysKFCyU7OzumfpPZiACUe20CUO7NUtWC9+NUyXNdBBBAAAEEEEAAAQQQQAABBBBAAAEEEEAAAQQQQAABBBBAIHYBAlCx21ktCUAZAmZ4802bNoluqlqxYkWYxHHHHSclJSWSlZWV4UJMHwEE4inABq94atIXAggggIDfBUpLS61wQuDIzc21/g4eekRuZD/44INl8eLFopVbOZIrQAAqud6ZcrW9e/fKwIED5ZVXXgmb8nnnnSdvvfVWzOGnQGerVq2S888/X9atWxfW/+TJk+XGG2/0PDMBKPdLRADKvVmqWvB+nCp5rosAAggggAACCCCAAAIIIIAAAggggAACCCCAAAIIIIAAAgjELkAAKnY7qyUBKENAmsu2bdukX79+ohv6Qo/mzZvLG2+8IUcffTRKCCCAQFwE2OAVF0Y6QQABBBBIEwECUP5aSAJQ/lovv4z2008/tao/7d69OzjkOnXqyAcffCAagorH8dBDD8mdd94Z1lW7du3kvffeMw5YxWN81fVBAMq9MAEo92apasH7carkuS4CCCCAAAIIIIAAAggggAACCCCAAAIIIIAAAggggAACCCAQuwABqNjtrJYEoAwBaW4J7Ny5U66++mr5+OOPw0QaN25sfQv9iSeeiBQCCCBgLMAGL2NCOkAAAQQQSCOBdAhAbdy4Uf72t7/JrFmz5IsvvhCtMBs4mjRpImeddZYMGjRIunXrJvXr14/r6h04cEB++ukn633lnXfesaraRla50Wu2bNlSOnbsKPn5+XL22WdLzZo1HY/DLjhSXeMLLrhA5s6dK4cccojtaVrR5/LLLw/+LJaKXjrH9u3by+rVq4P9/OUvf5E77rgj6rwiQ1z6ZRdLly6VZs2aydatW2XcuHHy3HPPyX/+8x+rr9/97nfSvXt3uemmm6RVq1ZS1d/l7C68Z88e+fDDD+Xll1+2/hk63sC69O/f3/oyjuzs7Khjd3qCvtt+9NFHVkWlyOvWqFHD+oIPrbZ2xRVXJOS+dDrOwHlqq9WYQo++ffvKCy+8ILVq1XLbne35P/74oxWmWrt2bfDnGrJSp3POOSema6xfv9661/We/uyzz6zP3v79+4N91a5dW7SytH4mtNJdhw4dRP/M7ZGIAFTovblo0SLr3gyMXcfYunVrufTSS0WDRCeccIKr+z5e44189oR+VqMZxjsApV767Hj11Vdl4cKFllfos17Ho8/7008/Xbp27Sp9+vRx/ZmOHHO0Oep/v5o5c2aVp5n42XWqv2++++4765pvv/229ftGXQKHPkP1uaK/Z9z8vnPyTI18vm/fvl1mz54tU6ZMka+//lr03/UI3Ls9evSQ6667zvUaRDPn5wgggAACCCCAAAIIIIAAAggggAACCCCAAAIIIIAAAggggAACvwkQgDK8EwhAGQLSPCigmzcGDx4s7777bphKw4YNrY0uupmFAwEEEDARIABlokdbBBBAAIF0EygvL5ecnJzgtDQEUlZWFjbNyE3hsQRmEuG2Zs0aufXWW+W1115z1L0GT4YPHy4PPvigNGjQwFGbqk7at2+fFbzQijbffvutq750k/5jjz1mbdB3EoTKlACUhlk0mKX3ZFWHrnXv3r2jeu/YscPamH/fffeJ/n8nhwa6nn76aSt4Euuh19Ig0ejRo8OCCdX1F8/7MpZxb9iwwQoIaZgicOjfl+fNmyddunSJpUvbNhreKCgokAULFoiGI/R/+n5ft25dV9fQfvQZpX1pcM7NUa9ePRk7dqzceOONov/f6RGvQJFeT++RGTNmWPeIBv6cHG3btrVCgU7vzXiN1yTAE68AlBpNmjRJxo8f7/izHDB1+5n2agAqlt83GkS6+eab5Z577on6+85NAEr/m11RUZHcfffdjp5xPXv2tNbvqKOOcnKrcw4CCCCAAAIIIIAAAggggAACCCCAAAIIIIAAAggggAACCCCAgEMBAlAOoao6jQCUISDNwwT0W49HjBghb7zxRtif60ZL/ebudu3aIYYAAgjELEAAKmY6GiKAAAIIpKFAZABKpxhZwchrASgNQGhlGq0uEVr9wunyaMhLKzZpqCCW47///a8MHTrUcfCqqmtoH7oxPFpFmkwIQGmlJL3PtLpJVcfJJ59sVQtq2rRptcu2cuVK6dWrl+tgmnaqYaS//vWvVkDGSTgtdCAVFRVWqC2yorHTe0wrH2sVMa0Qlszjk08+sSoj7d27N3jZY445RpYsWSLNmzdP5lCiXkvDQ/fee69MnDgx6rnVnaDBLr3n9ItWnBzxChSZ3psanNQQZ7TASrzGm+oA1LJly6zqbN9//72TZbI9R5+vutb6TIh2eDEAZfr7xsnvu2j3k7ppBSj9naW/d19//fVolGE/T9WzzdUgORkBBBBAAAEEEEAAAQQQQAABBBBAAAEEEEAAAQQQQAABBBDwmQABKMMFIwBlCEjzSgK6qfHPf/6zzJw5M+xnderUkWeffVY6duyIGgIIIBCTAAGomNhohAACCCCQxgLNmjULm52XA1D6nqABlVGjRlW5IlphSavKaKAjci6BRocddpi8/fbbkpub62plt2zZInl5eVYVG7tDN9tnZWVZP9IvdtDr6z+rOqZNm2ZtKq/u0FDM7NmzrVN++eUXmTNnjqhD4Lj44ovl2GOPDf77CSecYH2hRFWVdd566y2r0lLgiKWil85Lq6usXr062I9ukL/jjjuien7++edy/vnny6+//mqdq9fXezA05BBw1CDHpk2brPO0mtOYMWOq7f+zzz6Trl27ilY1sjvq168vhx9+uPUjDSxVFaDTajO333674xCUjlMDFvPnz7e9buCe1B+GzinyZF077UMDSMk69PM0cuTIsMvpPa6hkVq1aiVrGFGvo2ul4Z/p06fbnqvhNb2P9J/R1ld/rtVxHn300ahhosCaXXbZZbJo0aLgta+++upK/72iuklo1apLLrlENm/ebHta4J6v7rmhc9PK2Lo+1R3pEICK5tWoUSM55JBDLIadO3daz8aqDg3gaHjylFNOqdZNK8D9/e9/t87597//HfZ51ndIrVqmn+XAoV/OM2jQoCr7NAmQaac//fSTXHrppfLNN99Evec1KLV9+/Yq763qQmBOAlAPPPCA9byv6vMX7QOs9gsXLpQjjzwy2qn8HAEEEEAAAQQQQAABBBBAAAEEEEAAAQQQQAABBBBAAAEEEEDAgQABKAdI1Z1CAMoQkOZVCuiGkaKiorCf6yasxx9/XLp3744cAggg4FqAAJRrMhoggAACCKS5gJ8CUFq5SavsRIaKjj/+eHn44YelW7duYcEfDU28++67VtWYL7/8MmwlnW6KDzTS0JGGfO66666wfjS4MHr0aBkyZIhtdaL169fLk08+KQ8++GClwI3TqkaBC0aGh/TP33zzTVfvRl4LQIVi6ppodS8NdQUqMG3cuNHy6927t5x44olVfho1LKDtIqtIVbU+up5akUfXVK8ZeTgJpwXavPjiizJw4MCwLn7/+9/LlClTJCcnp1KVLw0qaHXjgoKCYBAs0NhNMCcejyat6KLBj9Bj3Lhxle7zeFzLpI/i4mKrGlBo+E/70wChBu80NBb593wNLGq1mltvvVW2bt0adnkNQWq1rlNPPTXqsEwDRdXdm7reGugMrWy2b98++eqrr2Tw4MGiVZBCDx23BknOPPPMKsdtOt5AxyYBnshqShdccIHMnTs3GFqqDl3XTf97T2Q1taqe89qXmq1YscJ6FuszMfLQ8NzkyZMdBd60bTyekyZ+1YVtNcCqv09at24dFtLUZ6U+tzTAqdXSIu+b9957z3oeRR5OAlAaOAuEUbX90UcfLWPHjrV+52ooTPvQ66ubhlVDw7GB66m/VtfjQAABBBBAAAEEEEAAAQQQQAABBBBAAAEEEEAAAQQQQAABBBAwFyAAZWhIAMoQkObVCug3zOqGxdBDv/n4nnvuifpt6dAigAACkQIEoLgnEEAAAQQQCBfQDdHl5eXBP9TKG9nZ2cF/j9zIHkvFoHiYr1q1yqocFFnV6ZZbbhENbNSrV6/Ky+hm8Lvvvtuq+BJ6aFUXrahSXdvA+T/++KOcd955snbt2mAXGkaoalN55GB0/LpZPDSgo38vef/99+Wiiy5yRJTOASg3lpFYGnS76qqr5LXXXgv70dlnn239WWiFrMi2GqjRTfsarglUpdJznAbk7MImnTp1Eg3rNWzYsNp1tatyo0GeJUuWSPPmzR3dEyYnaeUcrSY0b968sG7chupMxuCkrYZBtHpSoDqPtnFaDUnP1eo4GqD78MMPwy73xBNPWMHFaIdJoEjvL31GPfbYY2GXOe6446xAUKtWrap9bmk1t8iAWt++fa3QXlUVukzGGzoYkwCPSQBKqxXp5zH0cPqZUm99pvfv3z8sKKthIa3gpZ9rJ0cqA1BVhW31d++sWbOscFh1oaU1a9ZY848MkLVt21a0ouARRxwRRuAkABVooJ87/X2rwb2qfm9qwFODiRoMDT3chOCcrBHnIIAAAggggAACCCCAAAIIIIAAAggggAACCCCAAAIIIIAAApksQADKcPUJQBkC0jyqgG7yGDlyZKVvex4wYIDophzdhMGBAAIIOBEgAOVEiXMQQAABBDJJwG0AKl42V199tcycOdNRd7ohXIMAU6dODTv/+uuvt/5Mq/xEOzQko1VA9AsWAof+vUDDH126dInW3Krmo2MIPdxUCdJ2dhv7CwsLrQo1To50DkBpJSat5BPLoVW+NFwWWh3ohBNOkPnz51uVgZwcdtXFnFSN+eGHH+QPf/iDVFRUBC+jffXq1cvJZW3vK70nu3bt6qi9yUl2QRkN1WhQ6NxzzzXpOq5t7dbXbaWsTz/9VC688ELZvXt3cGyDBg2SGTNmRB2rSaDo66+/toKTmzdvDl5Hq+4tXrxYWrZsGfXadtWQDj/8cPnkk0+qDE+ZjDd0QKkIQGlYtWfPnlawNHA4DSMGzt+7d69VkU2ft4Hj0EMPtQJBZ5xxRlRzPSGVASi7sK2bwJ+Ov6rQn93vLDcBKL0nbrvttqiVtDRU3bFjR9Hgb+CIdt86WhhOQgABBBBAAAEEEEAAAQQQQAABBBBAAAEEEEAAAQQQQAABBBCwBAhAGd4IBKAMAWnuSEA3oAwbNkx0M0vooZuYdNNS/fr1HfXDSQggkNkCBKAye/2ZPQIIIIBAZQE/BKDsNoSfcsopsnDhQjnyyCMdL6vdpuxo1VS0c7tKOSeffLJ89NFH0rRpU8fXX7lypRUs0c3pgcNN8CddA1Ba/UnDCaeeeqpjy8CJdmEHDQtoaObiiy923J/2o1VLQqvtaBUmHVeLFi2q7MduTdwEoPSe0ACeBo+0YpXeV3pPVlcZyPGkopxoF5RJVYW36oZ60003yeTJk4OnxHK/bNiwQbQCzYoVK4L9OA1hmgSKxowZI2PHjg2bXjyCk1pdR6ue2R0m4w3tLxUBKLtnpJMgYqTDk08+GVYx3O19ncoAlF3YdvTo0XL//fdHDR6FOmjFNA0hhVa2a9eunRUuC61O5zQAZdfWzefWi+HKeD1L6QcBBBBAAAEEEEAAAQQQQAABBBBAAAEEEEAAAQQQQAABBBBItgABKENxAlCGgDR3LLBkyRL54x//KNu3bw9rc+KJJ0pxcbFkZWU57osTEUAgMwUIQGXmujNrBBBAAIGqBfLy8qS0tDR4goY3cnNzg/+uf/9+/vnn407oNHygF37ppZdEq7+GHhqIuPHGG12PKzJMoe8Q+p5x3HHHVdmXViWZM2eOVbXliy++kH/961/WeCZNmuTq+uvWrZP27dvL6tWrg+3uuusuGTdunKN+0jUApcGf999/Xxo1auTIIfQkuwpMl1xyicyePVvq1avnqr8PPvhAOnfuHFZJqrqgiXZud/1OnTqJfo5CQwauBpKkk/0QgNJgmq6LVsXS8NLy5ctFgxivvfaa1K1b17GU3Vz12adVgjSYUd0Ra6DIrl0swcm1a9eK3lO7du0SDaxqkEufI2eddZbtsGMdb2RnqQhA6Vz1ef/NN9+IBnjWrFkjf/vb3+Siiy5yvNZ6YmSAyW34JlUBKLuwbZMmTazfUVrVzs1hFw61c3AagHIT1q3q9/abb74p3bt3dzMNzkUAAQQQQAABBBBAAAEEEEAAAQQQQAABBBBAAAEEEEAAAQQQsBEgAGV4WxCAMgSkuSsB3WzYv39/0Y0xoYduCtHNS61bt3bVHycjgEBmCRCAyqz1ZrYIIIAAAtEF/BCAuu6668Iq8xx66KFWZZ4zzjgj+gQjznjnnXekW7duYX+q4YquXbu67sttA7sAlJsgWLoGoPT9ToNGTjfih7rbrWdhYaHceuutbpdH1q9fb4X/NNQUOAYNGmRVHK7q2LJli2jgSsMaoUfbtm3l0UcftQIrtWvXdj2WZDTwQwAqXg52c9Ug0dy5c+WQQw6p9jKxBorswnHXXHONPPPMMzHd604tYh1vZP+pCEA5nWO08yIDTHq+m/BNqgJQdveM06CenYnOuUePHmE/euKJJ2TIkCHBP3Py3NVzNKTqJohmugbR1pifI4AAAggggAACCCCAAAIIIIAAAggggAACCCCAAAIIIIAAApksQADKcPUJQBkC0ty1wH//+1/p16+f9e3PoYd+w7duJrrwwgtd90kDBBDIDAECUJmxzswSAQQQQMC5QEFBgVVNNXAUFRVJfn5+8N8jK0BpBYkHH3xQjj/+eOcXsTkzOzvbquQS7bDbzK/VmrRqVdOmTaM1r/RzuxCR28oWbi66efNm+fLLL0WDOhry+fnnn8OaE4ASqwKWVsKK5YgMaWgfsQbaYg3JTJkyRUaMGGE7/Bo1aohWuOrTp49cccUVcuyxx0rNmjVjmWrc29jNN5agQ9wHFqcOdX5aNUorSGkVu3/+859hPSc6APXJJ59mNF/LAAAgAElEQVRIhw4dRCvxBI5Yw3luSDIxALVv3z7RgOmnn35qVV974403ZM+ePWFsfghA2d0zJs/HlStXyrnnniv639ACR2So00kAKpbQ8bJly6xqZVpBMXC4WQM39zznIoAAAggggAACCCCAAAIIIIAAAggggAACCCCAAAIIIIAAApkmQADKcMUJQBkC0jwmgV27dsmwYcOszW2hh24we/jhh+Wqq66KqV8aIYBAegsQgErv9WV2CCCAAALuBdwGoA4++GBZvHixtGnTxv3FYmhhVzVJ/87frFkz0X+6PTSMoH2GHm5CSHbX08CB9vnNN9+IVqzVf2pFIK3mEbkJP7K9m2unawUokwBaZEBPfbU6cN26dd3eGtb5FRUVYWt29NFHy9KlS637rapDq0BplZYFCxZEvaZWg+rYsaMMGDBALr744phCfFEv4uIEOz8NkPTq1ctFL6k7defOnVblLv1ylPLyctHPiP5v1apVsn379moHlugAVKoq4KRrAOrAgQNWkOf777+3nq1ffPGF9bwtKyur9Ey3W3g34ZtUVYCK9z1j9/szsqKUkwCUk+dgpHk8fl+l7snClRFAAAEEEEAAAQQQQAABBBBAAAEEEEAAAQQQQAABBBBAAAFvCxCAMlwfAlCGgDQ3Ehg/frxMnjy5Uh+DBw+WMWPGiJPNHEYDoDECCPhKgACUr5aLwSKAAAIIJEHAjwGoeLO4CSHptTXU9O6778rUqVNl4cKFUUNO1Y3XzbXjsaE8Hhv77TbVOw0xxbsCl12AJ573h9ON/2vWrJGePXvKZ5995uryWknthhtukGuuuUaOOOIIV23jcbK+T999991hXZlUnInHmKrrQyv9aLhw0qRJMnfu3Kghp+r6SnQAKp7Vydy4plMAauPGjfLcc8/Js88+awVLTQ4/BKBeeuklKxwZergZd6SPk6p2Tv6bmdPnYOj14/H7ymS9aYsAAggggAACCCCAAAIIIIAAAggggAACCCCAAAIIIIAAAgikswABKMPVJQBlCEhzY4HXXntNbrnlFtHNUKGHfqP29OnT5aCDDjK+Bh0ggEB6CBCASo91ZBYIIIAAAvETmDhxohQWFgY7HDlypIwaNSr475EBk2RXgLLbRB2/2f/Wk9MghFYg0eDT0KFDZfXq1a6HoWEXrVKze/fuYFsCUCJOw1OR4Hab+10vSpQGbu73HTt2yIwZM+SBBx6QX375xfVQRowYIRMmTJD69eu7bhtrgzfeeMOqXhV6RFaIibXveLf7xz/+Iddee618+eWXrrvOzs4WrdS1devWYFunn/tYA0WRASg395LrCYY0iHW8kdeMHL+bEEzk7w2n1oEx6GdJnwv6eYhWRS9y3FoZ8OSTT5YVK1aE/chNkCgeQdFY/OxCc27G7eQZGbkWBKBMPm20RQABBBBAAAEEEEAAAQQQQAABBBBAAAEEEEAAAQQQQAABBFIjQADK0J0AlCEgzeMisGTJEmszVOiGJu349NNPl1mzZsnhhx8el+vQCQII+FuAAJS/14/RI4AAAgjEX8DrAagffvhB/vCHP0hFRUX8J///euzWrZuUlJRI3bp1q7yGbsLXyjhjx451PA4NDHTo0MEKmJx//vny66+/Svv27cPCUwSgYg9A7d27V/r27WutXaIOfY/85JNPpFWrVo4voV/MoeELrRBWXFwsmzdvdty2U6dO1nwaNmzouI3JiStXrpRzzz1X/vvf/wa7OeaYY0Tfr5s3b27SdaW2+lm+7LLLrHf0q666SnJzcx1VvdLg4cyZM2XQoEGyf/9+R2Nq0qSJ9Zm74oorRL8YRUNleu1FixYF2zsN5cQaKIoMs+h7yPvvvy8XXXSRoznEelKs4428XiwBnkAfJgEofdb36dNHPv74Y0cEtWvXltatW8ull15qVWE744wzrKDq5ZdfHtbeTZAoVQGoeFeA2rZtm+jvN32GBQ4CUI5uK05CAAEEEEAAAQQQQAABBBBAAAEEEEAAAQQQQAABBBBAAAEEPC1AAMpweQhAGQLSPG4CuqFKN8qsXbs2rE/duPXyyy/LiSeeGLdr0RECCPhTgACUP9eNUSOAAAIIJE5AAxoFBQXBC+Tn50tRUVHw31NdAWrdunVGoaF4yWmVrNDKWKH9HnnkkVaooWPHjqJVnk477TTrCxgi/95hOhe7alhuNvXrmOOxsd8ulOa0ipPdHJy2tVvLyPvTTZWaeN0b0fpZv369zJ8/X1588UUriLB9+/Zqm2iFscmTJ0utWrWidW38c620o6GR9957L6yvOXPmVAqQmF5M79UePXqEddOuXTuZN29etV9You10jHbhJw026Wevc+fO0rJlS+uzp5/HmjVrhl3HLhSU6ACUXXUtt5/XWMzjFYC6++67Zfz48cEhuPlsxRqA0rH36tXL+rzYHaeccoq11jk5OXLqqafKscceK4ccckilUyOfc3qCG/t4PCdjCZCZjjsSwu53Tv/+/a1nUeD3ExWgYvmU0QYBBBBAAAEEEEAAAQQQQAABBBBAAAEEEEAAAQQQQAABBBBIrQABKEN/AlCGgDSPq4B+c3W/fv1k+fLlYf3qxij91mj99ngOBBDIXAECUJm79swcAQQQQMBewOsBqE2bNlkb3j/77LPgBLRKjgY09O/4yThWrVplVZPRzeShh1YY0bBYixYtHA3DLjiU6gpQsVSlMQkxmbS1Q44MaRx66KFW5RitAuPVQwNRc+fOlSeeeCLsvg6M97DDDrPmoAGPZBxTpkyRESNGhF3qyiuvFK1Go9V14nFota6BAwfKK6+8EtadXnfSpElVXmLjxo3StWtXWbZsWdg5v//97633ew08OQlw2D1HEh2Aeuedd6zqO6GHBilvvfXWeJBW2YddAMpJlbvIDk3ChbEGoDSYo/dJ6FGjRg158MEH5aabbnL8zDetpJSqAJQGJLVqoH5eAodWHrzrrrtiumf+z//5P3LeeeeJVoIKHFpJbcaMGcF/d/L5cRN+C3Qcj8BuTJOmEQIIIIAAAggggAACCCCAAAIIIIAAAggggAACCCCAAAIIIJABAgSgDBeZAJQhIM3jLrBr1y4ZNmyY9U3SoYd+C/Sjjz4qupmLAwEEMlOAAFRmrjuzRgABBBCoWqC0tFTy8vKCJ+Tm5kpJSUnw31NdAUo3gvft2zdsTFlZWbJkyRI57rjjkrK08QqIaIhDQxdadSdwpDoApeNwUxlFz7cLdjit4hTvAJRd0EFDFFdddVVS7g3Ti+gXd2h1Iw3HhR7JnMOPP/5ohSRCKynXqVNHPvjgA+vP43FooEsrNe3evTvYnZPw3bvvvmuFiA4cOBBs17ZtW+sePOKIIxwPbc2aNVYludA5JjoAtXLlSjn33HNFv6QlcFxzzTXyzDPPOApthU5Og37Tpk0TDaK0adPGWhet1levXr1KBibVrgKdaZUyrda1YMGCYP9uQjCxBKCqqkb2wgsvyIABAxyvtZ6olavULPRw85xLVQDKLiSrv581OBhLRTi756MGL4cMGRL2OYyG62btA30RgIqmys8RQAABBBBAAAEEEEAAAQQQQAABBBBAAAEEEEAAAQQQQACB2AUIQMVuZ7UkAGUISPOECUyYMMH226RvvvlmufPOOxN2XTpGAAHvChCA8u7aMDIEEEAAgdQIeD0ApSoPPfRQpb+/z5o1ywpGuT00UNG7d285/PDD5ayzzpLf/e53opv127VrZ9uVBi908/3LL78c/LluRP/www+tcIObw24zuhcCUBp469Wrl+OpRFZd0oapCkDZbbLX+0JDE24DA1qZSauLaWBFN/yffvrpVmhG18iuLw3nacWWsrIy0c+R/lODKbrObq6t4QatYhx6OPV0vGjVnKj3uFZimjp1athZOhcNgjRs2NDoMlu2bLFClqFhGu3wkksukdmzZ9uGeAIXtAuyxBIOs6usk+gAlF3VqZNPPlk++ugjadq0qWNTu2BQdWO3C0Dps0q/IEYrpDk57II4bkIwsQSg7EJqZ599trz//vvSqFEjJ8O2zrELzeqf+yEAtXPnTuuzEvplPk2aNLECvyeccIJjg4BDZNU1u99dVIByxcrJCCCAAAIIIIAAAggggAACCCCAAAIIIIAAAggggAACCCCAgCcECEAZLgMBKENAmidU4LXXXpNbbrlF9u3bF3Yd/RZp/ebb2rVrJ/T6dI4AAt4SIADlrfVgNAgggAACqRfwQwDKLuQSSxUYu2CA/t1AN5t36dLFdjHs2hx88MGyePFiqxKL08OuH22b7ACUneVdd90l48aNczQVDQldeOGF8u2334ad7zSwE+8KUHausVYvsgvaDR8+XCZPnmxbsccuaNG8eXPRakctWrRw5Kkn2VUGc+rp+CJRTvzmm2+sdd2wYUPYmRr+0/fm+vXrx3SpPXv2iBpOnz49rH2NGjVEw4gXX3xxtf1GBmn0ZDdBFj1f12no0KHy9NNPh10r0QEovdiYMWNk7NixYdd1W9Eols9spJvbqnl2Ve8SHYCym6fTNQoFtuvH7X2TqgpQOk47+9GjR8v999/vqnKYXdW11q1by6JFi6Rx48ZBMgJQMT3aaIQAAggggAACCCCAAAIIIIAAAggggAACCCCAAAIIIIAAAgikVIAAlCE/AShDQJonXEC/7fnaa6+Vbdu2hV1Lv034ueeekyOOOCLhY+ACCCDgDQECUN5YB0aBAAIIIOAdgfLycsnJyQkOKDs726pkEzgiN9LHEv4xna2GKK666irRLzcIPR544AH585//LDVr1ox6Ca1y88gjj8gdd9wRdu4pp5wiCxculCOPPNK2D7uQi9sKUFVdWy+Y7ACUXWWXli1bWga69tUd+qUSuhFfwzmRh9PATrwDUDoOrQiklU5CD614M2fOHKvSl5ND73mtSLR58+bg6U5COk8++aQVrgk9tGqRVhx2EizQdpGBB22nVW8uuugiJ0OP2zmFhYUyatSoSv1pVSx9bz7qqKNcXWvr1q1WZannn3++UrtrrrlGnnrqqahfSGJXbcxtBSitcNanTx/Zv39/2DichmvsQnZOP7dff/21VRUs9L7SSj7z58+XY445Jqqn3bNPA35aReqcc86psr1JlTYNN3bs2FHWrVsX1n+iA1B2zya3FaCqqjamE3ETnEtlAOrHH3+07pm1a9eGPYteffVVqzqUk0Or2PXo0cOqUBd63HfffVYoL/Rw8pxys/aBvu2e9W7WwMk8OQcBBBBAAAEEEEAAAQQQQAABBBBAAAEEEEAAAQQQQAABBBDIVAECUIYrTwDKEJDmSRHQzTS66Sl0E4leuGnTptaGrNNPPz0p4+AiCCCQWgECUKn15+oIIIAAAt4T8EMAStX+/ve/W5vyf/311zBErfaq1Yvq1atXJa4GkGbOnCmDBg2qFIJwUo3FLkzgNMChAQatLHTPPffYjs9pkEIbx1IJJvKiO3bskJ49e8p7770X9qNolX60nTo8+uijtvNIZQBKQw/du3e3Ki+FHhqe0NDcscceW+0Hb+XKlXLZZZeJvjOGHldeeaW89NJL1YZ0qgorvPzyy9b7Z7RwgV3w6uSTT7YCLvqumsyjqmpNOgatnKzhN63mFO0LRDQoN3fuXBk5cqR8//33labgJgCk/npvhh4aDtGASsOGDavl0c+9fr6vu+460blFHskIQGmAUkNgWkXL7b2pY9ZnW2QFKSf3pVbX0qrXahA4DjvsMOvzUF2wTquRachGfy9EHm5CMJHBWSfWmzZtks6dO8tnn30WvLR+fmbNmiX5+flRPwoVFRXWvbJgwQLbc92EbyIDUNqh2+BdZEU5p366Zvo81cp8oYeGj9VCn3XVPVfWrFkj/fv3r/Q81OeKBu8ig4zRnlE6BqdjDx0vAaiotywnIIAAAggggAACCCCAAAIIIIAAAggggAACCCCAAAIIIIAAAjELEICKme63hgSgDAFpnjQB/Rbcfv36yfLly8Ouqd+grN923bt376SNhQshgEBqBAhApcadqyKAAAIIeFugWbNmYQMMrfzhhQpQ/++907aCk/5MN2drSECDAfXr1w/ORTeSa7hFq0Tp5vfIQ0MvWlWjuvCUtvn000/lwgsvlN27d4d1oUGiSZMm2VbG0fDC4sWLrYo6X375ZZU3gIYNXnnlFdGqUtEOuwopGkyZMGGC9S6j7zVaDUsDKtVVxdIwxg033FDpcscff7w8/PDDVgjhkEMOEQ2y6L2gYZ6JEyfKL7/8YrXRykhaOeurr74K9pHKAJQOwi5IpH+uPjfeeKNoUC6ywtXGjRtl6tSp8uCDD1YKyDRu3NgKIek8qzv0Hrv33nutPiKPyy+/3Prz1q1bV1qP9evXi1aPsrv2tGnTKlWVinZvxOvn1VXQCVxDg2X6WdPKcSeddJL1x1olSQMPGrzRyluhFY9Cx6ZroJ/F3//+946GbBcw04Zt27a1qlKpbeSh963em7fffrsV+KjqcFpdyKQClF77p59+kosvvli+++67sKE0aNBA7r//ftEwZWiYS8evgc+CggLRQFLo4fS+/M9//mMFRr/55ptK09eKZfpc0mCgPid0fv/4xz9EK5fp+gUOfR7o5z8QOnUTgoklAKXX1epEkYEv/Qzr50SDZHbPar1n9V7Qz6FWHavqcBNg0spJHTp0EA2wBQ61LyoqEg1zqZs+b7XCXFXvl7EGoPR61X0Oq3qu6PPs6aeftkJzkQ76zJ49e7Zo28iDAJSjRxEnIYAAAggggAACCCCAAAIIIIAAAggggAACCCCAAAIIIIAAAp4SIABluBwEoAwBaZ5UgV27dsnNN99sbcqKPHTjkW4e5EAAgfQVIACVvmvLzBBAAAEEYhfwQwBKZ6ehoptuuqlSNZXQmTdq1MgK7+zfv9/avK//tDs0/KAbwiOrYdidW11lHD1fgwJ/+MMf5KCDDrJCQxpa0OBB5LX1vLp164aFEpxURgmMya5CSuR4nYQUdKN8165dK4UrnN5BurFf56bBssCR6gCUjuONN96Qvn372lb70Z9rkCIrK8sasn45xvbt222nrJVWNBh36aWXOiJxEhrSz1gg5KaVauwqEunFBg4caAWjooXyHA0sxpN0Plo16fXXX4+xB/tmWoFG16hVq1aO+9WA2SOPPCJ33HGHbZvf/e53cu655wYDRPplJ1988UUlXw0baehKQ4mBw8lnRc81DUBpH1rVSD9zGzZssJ2Hk+eW3r8aluzVq5cjPw386P0Uy6FVurRqnn6eVq9ebXXh1EvPjTUAVVVYLPD5Peuss4LVu/U+1aDSzz//XGmK+jzWZ3BoEM/pM0o7swubRl4k2rPbJACl11ILfQbZhdj05xpq0ueK/rO655n+vLqKdASgYvmE0AYBBBBAAAEEEEAAAQQQQAABBBBAAAEEEEAAAQQQQAABBBBIrQABKEN/AlCGgDRPiYB+67l+i7BuUAw92rRpY2300W9N50AAgfQTIACVfmvKjBBAAAEEzAW0kkt5eXmwI62mE6iW45UKUIHBaXDk0UcftcI3VYWbool06tRJNBwQCMNEO19/7iTkUl0/WoVIK3PMmDFDRo4cGTxVx7BkyRI57rjjnAxDIjfVRzbS8I6GPPS9prpDK2NpBSzd6O/m0LHrl0b89a9/lTvvvDPY1Gm4QKsEnX/++cGqMtqB07ZOxrlo0SIr9BF6PztpFzhHq7wUFxdb1XPcHBpqGjBggCxYsMBNs7Bz9Qs5pkyZElbFLObODBvqe7JWx9JKQVWFtdxcInD/axDJ7REtgBitv0ClNq0K1a1bt+DpGkj78MMPrQBVdUc8AlDav37mNLz07bffRhtypZ+rm4afNETl9FA3feZEVlSK1j5Qpatp06bSvn37pAagdGxVVXOLNm79uTrpf+vRZ5uue+jn0U21Pa38pJWytKJSVUe0QJhpAEqvq8+VIUOG2FYwdOKha/nCCy9YVauqOghAOZHkHAQQQAABBBBAAAEEEEAAAQQQQAABBBBAAAEEEEAAAQQQQMBbAgSgDNeDAJQhIM1TJqDfFqzfbK2bGUMP3ejz/PPPB79ZOGUD5MIIIBB3AQJQcSelQwQQQACBNBDwUwAqwL1ixQopKCiQ+fPnO16BJk2ayGOPPSZ9+vSRmjVrOm4XOFErBmnwavLkyY7baoBAN9G3bt3aavPBBx9I586dRSvbBI5Zs2ZZlVacHDoG3ZivAa6qjjfffFO6d+8etTutGqKVdTSUFe3QYMFTTz1l2enfpyI39zsNMSU6AKXz2Lp1qzzwwAPWWjsN72iVlOHDh1tfkhFLSEevu2PHDivAdN9991n/3+mhlZHUT0MbsdyXTq8Ty3lqqSEavefdzClwLQ2haGDupJNOiuXywTa6jkVFRXL33Xc7XlN11RBXhw4drHtWA0gadtL7PnDoWo0ZM6bascUrABW4R9Ry9OjRjudx5ZVXWoFDJ9XqIieiz5l3333XemYEKjlVN1ldr8cff9wKh2oFvVQEoHR8//rXv6xAoVbTc3LYfX61WmDos7p58+by8ccfS4sWLZx0aYWP9HmnbeyOaGHTeASg9LoaRiwpKZHbbrvN0RpqG60gN2LECOvzEu15RgDK0e3ASQgggAACCCCAAAIIIIAAAggggAACCCCAAAIIIIAAAggggICnBAhAGS4HAShDQJqnVGDNmjXWxpp//vOfYeOoU6eOFBYWSu/evVM6Pi6OAALxFSAAFV9PekMAAQQQSA8BPwagAvLr16+XuXPnioaIli9fLr/88ktwUWrXrm1VVrrkkkukf//+cvbZZ8clYLJx40YrgKTX/Prrr0VDSYFDQ1ann3669OvXzwq06JcrhB4bNmywqnFogCtw6Phmz55tbVp3cuiGeA016OZ+/VKH0Otre6dhpMC1NOigVUJefvlla1yB0FD9+vWtwIgGg7p06SLqGTi8HIAKjHHnzp3y0UcfWZVztDKUBkBCq4Y1a9ZMcnNzJT8/36oMpPONx6F+WllIQwt6XX3nDF0jvU7Lli3l0ksvtd5FTzzxxLjcl/EYe1V96D2noZS33npL3n//fauKkd43oZ6Bz5ve33rvaxWteJkGxqWO+ll57rnn5IsvvpBNmzYFh9yoUSPLUgNDWu3nmGOOsYJPofeD/vm8efOCf6YhKb1HIj+noQ7xDECFjuW9996zPnelpaWWZeBQs1NPPdWahwZwAtX4TNZX10/vSQ07Lly4MOw5efzxx1sBTK00FHqtVAagdK4a3tLQ2pNPPmmtmVarC9xvGnjSCkx6r+nYL7zwQqlbt24YkV3YVJ+ZWo3M6aGhP73fJk2aZN1vkYHK6sKm8QpABcaqa/jZZ59Zz2m9d9QjdDzqoWE//V2n/wx9Xlc3XwJQTu8GzkMAAQQQQAABBBBAAAEEEEAAAQQQQAABBBBAAAEEEEAAAQS8I0AAynAtCEAZAtI85QK6MU439YVuhAoMSitE6TdCe+2buFOOxgAQ8KkAASifLhzDRgABBBBIqICGAnQTfuDQ4IYGQzgQQAABBBBAIH0FeD9O37VlZggggAACCCCAAAIIIIAAAggggAACCCCAAAIIIIAAAgggkL4CBKAM15YAlCEgzT0jMHXqVBk/fnzYt1jr4Nq1ayfPPvus6DdKcyCAgL8F2ODl7/Vj9AgggAACiREgAJUYV3pFAAEEEEDAywK8H3t5dRgbAggggAACCCCAAAIIIIAAAggggAACCCCAAAIIIIAAAgggYC9AAMrwziAAZQhIc08JfPLJJ6JVn7Zs2RI2rmbNmskLL7wgp5xyiqfGy2AQQMCdABu83HlxNgIIIIBAZggUFBRIcXFxcLJFRUWSn5+fGZNnlggggAACCGSoAO/HGbrwTBsBBBBAAAEEEEAAAQQQQAABBBBAAAEEEEAAAQQQQAABBHwtQADKcPkIQBkC0txzAmvWrJEBAwbIP//5z7Cx1alTRyZNmiQ9evTw3JgZEAIIOBNgg5czJ85CAAEEEMgsAQJQmbXezBYBBBBAAAEV4P2Y+wABBBBAAAEEEEAAAQQQQAABBBBAAAEEEEAAAQQQQAABBBDwnwABKMM1IwBlCEhzTwrs3LlTBg8eLPPnz680vuuvv17uu+8+qVmzpifHzqAQQKBqATZ4cXcggAACCCBQWYAAFHcFAggggAACmSfA+3HmrTkzRgABBBBAAAEEEEAAAQQQQAABBBBAAAEEEEAAAQQQQAAB/wsQgDJcQwJQhoA097SAVnx66KGHZP/+/WHjbNeunTz77LPSqFEjT4+fwSGAQLgAG7y4IxBAAAEEEKgsMHHiRCksLAz+YOTIkTJq1CioEEAAAQQQQCCNBXg/TuPFZWoIIIAAAggggAACCCCAAAIIIIAAAggggAACCCCAAAIIIJC2AgSgDJeWAJQhIM09L/DRRx9Z1aC2bdsWNtasrCx56qmnpG3btp6fAwNEAIHfBNjgxZ2AAAIIIIBAZQECUNwVCCCAAAIIZJ4A78eZt+bMGAEEEEAAAQQQQAABBBBAAAEEEEAAAQQQQAABBBBAAAEE/C9AAMpwDQlAGQLS3BcC//73v2XAgAHy/fffh423Vq1acuedd8rw4cN9MQ8GiUCmC7DBK9PvAOaPAAIIIGAnUFxcLAUFBcEf5efnS1FREVgIIIAAAgggkMYCvB+n8eIyNQQQQAABBBBAAAEEEEAAAQQQQAABBBBAAAEEEEAAAQQQSFsBAlCGS0sAyhCQ5r4R+PXXX2Xo0KEyf/78SmPu2LGjTJ06VQ477DDfzIeBIpCJAmzwysRVZ84IIIAAAtEECEBFE+LnCCCAAAIIpJ8A78fpt6bMCAEEEEAAAQQQQAABBBBAAAEEEEAAAQQQQAABBBBAAAEE0l+AAJThGhOAMgSkue8EHn/8cZkwYYLs3bs3bOxZWVnyzDPPyJlnnum7OTFgBDJFgA1embLSzBMBBBBAwI0AASg3WpyLAAIIICg6eNUAACAASURBVIBAegjwfpwe68gsEEAAAQQQQAABBBBAAAEEEEAAAQQQQAABBBBAAAEEEEAgswQIQBmuNwEoQ0Ca+1LgH//4h1x77bVSUVERNv5atWrJXXfdJTfccIMv58WgEUh3ATZ4pfsKMz8EEEAAgVgESktLJS8vL9g0NzdXSkpKYumKNggggAACCCDgEwHej32yUAwTAQQQQAABBBBAAAEEEEAAAQQQQAABBBBAAAEEEEAAAQQQCBEgAGV4OxCAMgSkuW8FNm/eLMOHD5eFCxdWmkPHjh1l2rRp0qBBA9/Oj4EjkI4CbPBKx1VlTggggAACpgIEoEwFaY8AAggggID/BHg/9t+aMWIEEEAAAQQQQAABBBBAAAEEEEAAAQQQQAABBBBAAAEEEECAAJThPUAAyhCQ5r4XmDp1qvzlL3+RvXv3hs2lefPmMn36dDnzzDN9P0cmgEC6CLDBK11WknkggAACCMRTIDIAlZ2dLWVlZfG8BH0hgAACCCCAgMcEeD/22IIwHAQQQAABBBBAAAEEEEAAAQQQQAABBBBAAAEEEEAAAQQQQMCBAAEoB0jVnUIAyhCQ5mkhsGzZMhk8eLBUVFSEzad27dpy9913y5AhQ9JinkwCAb8LsMHL7yvI+BFAAAEEEiFQXl4uOTk5wa4JQCVCmT4RQAABBBDwlgDvx95aD0aDAAIIIIAAAggggAACCCCAAAIIIIAAAggggAACCCCAAAIIOBEgAOVEqZpzCEAZAtI8bQQ2b94sw4cPl4ULF1aaU8eOHWXatGnSoEGDtJkvE0HAjwJs8PLjqjFmBBBAAIFkCDRr1izsMuvWrUvGZbkGAggggAACCKRIgPfjFMFzWQQQQAABBBBAAAEEEEAAAQQQQAABBBBAAAEEEEAAAQQQQMBAgACUAZ42JQBlCEjztBOYMmWKPPTQQ7J3796wuTVv3lymT58uZ555ZtrNmQkh4BcBNnj5ZaUYJwIIIIBAsgUIQCVbnOshgAACCCCQWgHej1Prz9URQAABBBBAAAEEEEAAAQQQQAABBBBAAAEEEEAAAQQQQACBWAQIQMWiFtKGAJQhIM3TUmDZsmUyePBgqaioCJtf7dq15Z577pHrr78+LefNpBDwugAbvLy+QowPAQQQQCBVAgSgUiXPdRFAAAEEEEiNAO/HqXHnqggggAACCCCAAAIIIIAAAggggAACCCCAAAIIIIAAAggggICJAAEoEz0qQBnq0TydBTZv3ixDhgyRxYsXV5rmJZdcIpMmTZIGDRqkMwFzQ8BzAmzw8tySMCAEEEAAAY8I5OTkSHl5eXA0ZWVlkp2d7ZHRMQwEEEAAAQQQiLcA78fxFqU/BBBAAAEEEEAAAQQQQAABBBBAAAEEEEAAAQQQQAABBBBAIPECBKAMjakAZQhI87QWOHDggEyePFkefvhh2bdvX9hcs7Ky5KmnnpK2bdumtQGTQ8BLAmzw8tJqMBYEEEAAAS8JEIDy0mowFgQQQAABBBIvwPtx4o25AgIIIIAAAggggAACCCCAAAIIIIAAAggggAACCCCAAAIIIBBvAQJQhqIEoAwBaZ4RAsuWLZPrrrtO/vOf/4TNt0aNGnLjjTfKbbfdJrVq1coICyaJQCoF2OCVSn2ujQACCCDgZQECUF5eHcaGAAIIIIBA/AV4P46/KT0igAACCCCAAAIIIIAAAggggAACCCCAAAIIIIAAAggggAACiRYgAGUoTADKEJDmGSOwceNGGTZsmCxevLjSnE899VSrGlSLFi0yxoOJIpAKATZ4pUKdayKAAAII+EEgLy9PSktLg0MtKSmR3NxcPwydMSKAAAIIIIBADAK8H8eARhMEEEAAAQQQQAABBBBAAAEEEEAAAQQQQAABBBBAAAEEEEAgxQIEoAwXgACUISDNM0rgwIEDVtBp/Pjxsnv37rC516tXT8aOHSsDBw7MKBMmi0AyBdjglUxtroUAAggg4CcBAlB+Wi3GigACCCCAgLkA78fmhvSAAAIIIIAAAggggAACCCCAAAIIIIAAAggggAACCCCAAAIIJFuAAJShOAEoQ0CaZ6TAypUrZciQIfLdd99Vmn+HDh1k6tSp0qhRo4y0YdIIJFKADV6J1KVvBBBAAAE/CxQUFEhxcXFwCkVFRZKfn+/nKTF2BBBAAAEEEKhGgPdjbg8EEEAAAQQQQAABBBBAAAEEEEAAAQQQQAABBBBAAAEEEEDAfwIEoAzXjACUISDNM1Zgz549VsWnp59+upJB48aNZdKkSaJhKA4EEIifABu84mdJTwgggAAC6SVAACq91pPZIIAAAgggEE2A9+NoQvwcAQQQQAABBBBAAAEEEEAAAQQQQAABBBBAAAEEEEAAAQQQ8J4AASjDNSEAZQhI84wX+Pjjj2XYsGGyYcOGShZ/+tOf5L777pODDjoo450AQCAeAmzwiocifSCAAAIIpKMAAah0XFXmhAACCCCAQNUCvB9zdyCAAAIIIIAAAggggAACCCCAAAIIIIAAAggggAACCCCAAAL+EyAAZbhmBKAMAWmOgIhs2rRJhg8fLh9++GElj+OOO05mzJghrVq1wgoBBAwF2OBlCEhzBBBAAIG0FZg4caIUFhYG5zdy5EgZNWpU2s6XiSGAAAIIIJDpArwfZ/odwPwRQAABBBBAAAEEEEAAAQQQQAABBBBAAAEEEEAAAQQQQMCPAgSgDFeNAJQhIM0RCBF48cUX5d5775UdO3aEudSpU0duv/12ueGGG6RGjRqYIYBAjAJs8IoRjmYIIIAAAmkvUFxcLFoFKnDk5+dLUVFR2s+bCSKAAAIIIJCpArwfZ+rKM28EEEAAAQQQQAABBBBAAAEEEEAAAQQQQAABBBBAAAEEEPCzAAEow9UjAGUISHMEIgR++uknue666+Trr7+uZNO2bVt56qmnJCsrCzcEEIhBgA1eMaDRBAEEEEAgIwQIQGXEMjNJBBBAAAEEggK8H3MzIIAAAggggAACCCCAAAIIIIAAAggggAACCCCAAAIIIIAAAv4TIABluGYEoAwBaY6AjcDevXtl4sSJMnnyZNm/f3/YGYceeqj1bfzdunXDDgEEXAqwwcslGKcjgAACCGSMAAGojFlqJooAAggggIAlwPsxNwICCCCAAAIIIIAAAggggAACCCCAAAIIIIAAAggggAACCCDgPwECUIZrRgDKEJDmCFQjsGzZMhk8eLBUVFRUOqtHjx7yl7/8RQ477DAMEUDAoQAbvBxCcRoCCCCAQMYJlJaWSl5eXnDeubm5UlJSknEOTBgBBBBAAIFMEeD9OFNWmnkigAACCCCAAAIIIIAAAggggAACCCCAAAIIIIAAAggggEA6CRCAMlxNAlCGgDRHIIrAtm3bpKCgQObNm1fpzCOOOEIKCwvlkksuwREBBBwIsMHLARKnIIAAAghkpAABqIxcdiaNAAIIIJDBArwfZ/DiM3UEEEAAAQQQQAABBBBAAAEEEEAAAQQQQAABBBBAAAEEEPCtAAEow6UjAGUISHMEHArMnj1b7rzzTtm6dWulFldccYVMmDCBalAOLTktcwXY4JW5a8/MEUAAAQSqFyAAxR2CAAIIIIBAZgnwfpxZ681sEUAAAQQQQAABBBBAAAEEEEAAAQQQQAABBBBAAAEEEEAgPQQIQBmuIwEoQ0CaI+BCoKKiQm6++WZZvHhxpVZUg3IByakZK8AGr4xdeiaOAAIIIBBFoLy8XHJycoJnZWdnS1lZGW4IIIAAAgggkKYCvB+n6cIyLQQQQAABBBBAAAEEEEAAAQQQQAABBBBAAAEEEEAAAQQQSGsBAlCGy0sAyhCQ5gjEIPDyyy/LmDFjZNu2bZVa9+zZU8aPH081qBhcaZL+AmzwSv81ZoYIIIAAArEJEICKzY1WCCCAAAII+FWA92O/rhzjRgABBBBAAAEEEEAAAQQQQAABBBBAAAEEEEAAAQQQQACBTBYgAGW4+gSgDAFpjkCMAloNavjw4VJaWlqpB6pBxYhKs7QXYINX2i8xE0QAAQQQMBBo1qxZWOt169YZ9EZTBBBAAAEEEPCyAO/HXl4dxoYAAggggAACCCCAAAIIIIAAAggggAACCCCAAAIIIIAAAgjYCxCAMrwzCEAZAtIcAUOBl156ScaOHWtbDapXr14ybtw4qkEZGtM8fQTY4JU+a8lMEEAAAQTiL0AAKv6m9IgAAggggIBXBXg/9urKMC4EEEAAAQQQQAABBBBAAAEEEEAAAQQQQAABBBBAAAEEEECgagECUIZ3BwEoQ0CaIxAHgZ9//llGjBhBNag4WNJFeguwwSu915fZIYAAAgiYCeTk5Eh5eXmwk7KyMsnOzjbrlNYIIIAAAggg4EkB3o89uSwMCgEEEEAAAQQQQAABBBBAAAEEEEAAAQQQQAABBBBAAAEEEKhWgACU4Q1CAMoQkOYIxFFAq0GNGTNG/ve//1XqlWpQcYSmK98KsMHLt0vHwBFAAAEEkiBAACoJyFwCAQQQQAABjwjwfuyRhWAYCCCAAAIIIIAAAggggAACCCCAAAIIIIAAAggggAACCCCAgAsBAlAusOxOJQBlCEhzBOIsQDWoOIPSXVoJsMErrZaTySCAAAIIxFmAAFScQekOAQQQQAABDwvwfuzhxWFoCCCAAAIIIIAAAggggAACCCCAAAIIIIAAAggggAACCCCAQBUCBKAMbw0CUIaANEcgQQLRqkFNmDBBGjRokKCr0y0C3hRgg5c314VRIYAAAgh4QyAvL09KS0uDgykpKZHc3FxvDI5RIIAAAggggEBcBXg/jisnnSGAAAIIIIAAAggggAACCCCAAAIIIIAAAggggAACCCCAAAJJESAAZchMAMoQkOYIJFCgumpQTZo0kaKiIunYsWMCR0DXCHhLgA1e3loPRoMAAggg4C0BAlDeWg9GgwACCCCAQCIFeD9OpC59I4AAAggggAACCCCAAAIIIIAAAggggAACCCCAAAIIIIAAAokRIABl6EoAyhCQ5ggkQeDFF1+UsWPHyv/+979KV+vevbuMHz9eGjdunISRcIn/y96dQOs5nnsDv04mFTMxJ4aip2ZVcioobSpiHpPNMbVpvhj6ISpRU41VlYGgpTRiHrYIMdScVoioqLaGUEKFIKloNIaIjN963vNln72zp3e/zzvv37OWdU7t57qH3/1kc691/90ESivggFdp/fVOgAABAuUtMHjw4Kitra0bZBKWr6mpKe9BGx0BAgQIECCQk4D9cU5siggQIECAAAECBAgQIECAAAECBAgQIECAAAECBAgQIFBSAQGolPwCUCkBlRMokkBLt0GtuuqqcfbZZ8exxx4bzR2AKdIwdUOgoAIOeBWUV+MECBAgUOECAlAVvoCGT4AAAQIE2iBgf9wGLK8SIECAAAECBAgQIECAAAECBAgQIECAAAECBAgQIECgTAQEoFIuhABUSkDlBIoskNwGdcEFF8QXX3zRqOftt98+rrjiithyyy2LPCrdESiOgANexXHWCwECBAhUpoAAVGWum1ETIECAAIFcBOyPc1FTQ4AAAQIECBAgQIAAAQIECBAgQIAAAQIECBAgQIAAgdIKCECl9BeASgmonEAJBGbOnBlnnHFGPPnkk41679SpU5xwwglx+umnx9e+9rUSjE6XBAon4IBX4Wy1TIAAAQKVLzBixIgYOXJk3USSfx8cMmRI5U/MDAgQIECAAIFGAvbHPgoCBAgQIECAAAECBAgQIECAAAECBAgQIECAAAECBAhUnoAAVMo1E4BKCaicQAkFHnnkkTj77LNj1qxZjUbRvXv3SA7B7rHHHiUcoa4J5FfAAa/8emqNAAECBKpLQACqutbTbAgQIECAQEsC9se+DwIECBAgQIAAAQIECBAgQIAAAQIECBAgQIAAAQIECFSegABUyjUTgEoJqJxAiQU+//zzuPTSS+Omm26KJUuWNBrNwQcfHBdffHF069atxCPVPYH0Ag54pTfUAgECBAhUr0BtbW0MHjy4boI1NTUxatSo6p2wmREgQIAAgXYsYH/cjhff1AkQIECAAAECBAgQIECAAAECBAgQIECAAAECBAgQqFgBAaiUSycAlRJQOYEyEXjppZfitNNOi9dff73RiFZbbbU455xz4uijj47mDsiUyTQMg0CLAg54+UAIECBAgEDzAgJQvg4CBAgQINB+BOyP289amykBAgQIECBAgAABAgQIECBAgAABAgQIECBAgAABAtUjIACVci0FoFICKidQRgKLFy+O6667LkaMGBFffvllo5F9+9vfjiuuuCK22GKLMhq1oRDIXsABr+ytvEmAAAEC7U9AAKr9rbkZEyBAgED7FbA/br9rb+YECBAgQIAAAQIECBAgQIAAAQIECBAgQIAAAQIECFSugABUyrUTgEoJqJxAGQq8//77MXTo0Hjqqacaja5z585x4oknxumnnx5dunQpw9EbEoHmBRzw8nUQIECAAIHmBSZPnhyHHXZY3Qu9evWKcePGISNAgAABAgSqUMD+uAoX1ZQIECBAgAABAgQIECBAgAABAgQIECBAgAABAgQIEKh6AQGolEssAJUSUDmBMha4//774+c//3nMnj270Sg33njjGDlyZOy6665lPANDI9BQwAEvXwQBAgQIEGheQADK10GAAAECBNqPgP1x+1lrMyVAgAABAgQIECBAgAABAgQIECBAgAABAgQIECBAoHoEBKBSrqUAVEpA5QTKXODTTz+Niy++OG6//fZYunRpo9EeeuihceGFF0a3bt3KfCaGRyDCAS9fAQECBAgQaF5gxowZ0bNnz7oXevToEVOmTEFGgAABAgQIVKGA/XEVLqopESBAgAABAgQIECBAgAABAgQIECBAgAABAgQIECBQ9QICUCmXWAAqJaByAhUi8OKLL8Zpp50W06ZNazTi1VZbLYYOHRo//OEPo2PHjhUyI8NsjwIOeLXHVTdnAgQIEMhWQAAqWynvESBAgACByhewP678NTQDAgQIECBAgAABAgQIECBAgAABAgQIECBAgAABAgTan4AAVMo1F4BKCaicQAUJLFy4MK655pq44oor4quvvmo08s033zwuv/zy2HnnnStoVobangQc8GpPq22uBAgQIJCLwPrrr9+gbObMmbk0o4YAAQIECBAocwH74zJfIMMjQIAAAQIECBAgQIAAAQIECBAgQIAAAQIECBAgQIBAEwICUCk/CwGolIDKCVSgwLvvvhunn356PPvss02O/uCDD44LLrgg1l133QqcnSFXs4ADXtW8uuZGgAABAvkQEIDKh6I2CBAgQIBA+QvYH5f/GhkhAQIECBAgQIAAAQIECBAgQIAAAQIECBAgQIAAAQIElhcQgEr5TQhApQRUTqCCBe6///5M0GnWrFmNZtG1a9cYPHhwnHDCCdG5c+cKnqWhV5OAA17VtJrmQoAAAQKFEFg+ADVlypTo0aNHIbrSJgECBAgQIFBCAfvjEuLrmgABAgQIECBAgAABAgQIECBAgAABAgQIECBAgAABAjkKCEDlCLesTAAqJaByAhUu8OWXX8YVV1wR1113XSxYsKDRbDbeeOMYPnx47L777hU+U8OvBgEHvKphFc2BAAECBAop0LNnz5gxY0ZdFwJQhdTWNgECBAgQKJ2A/XHp7PVMgAABAgQIECBAgAABAgQIECBAgAABAgQIECBAgACBXAUEoHKV+/91AlApAZUTqBKB6dOnx1lnnRVPPfVUkzPq06dPXHLJJdG9e/cqmbFpVKKAA16VuGrGTIAAAQLFFBCAKqa2vggQIECAQOkE7I9LZ69nAgQIECBAgAABAgQIECBAgAABAgQIECBAgAABAgQI5CogAJWr3P+vE4BKCaicQJUJPPbYY3HeeefFe++912hmXbp0iZNOOikGDx4cK6ywQpXN3HQqQcABr0pYJWMkQIAAgVIKLB+AGjduXPTq1auUQ9I3AQIECBAgUAAB++MCoGqSAAECBAgQIECAAAECBAgQIECAAAECBAgQIECAAAECBRYQgEoJLACVElA5gSoUWLBgQfz617+Oq6++OubPn99ohhtuuGFccMEFsf/++1fh7E2pnAUc8Crn1TE2AgQIECgHgcMOOywmT55cNxQBqHJYFWMgQIAAAQL5F7A/zr+pFgkQIECAAAECBAgQIECAAAECBAgQIECAAAECBAgQIFBoAQGolMICUCkBlROoYoEPP/wwzj333HjkkUeanOUuu+wSI0eOjE033bSKFUytnAQc8Cqn1TAWAgQIEChHAQGoclwVYyJAgAABAvkXsD/Ov6kWCRAgQIAAAQIECBAgQIAAAQIECBAgQIAAAQIECBAgUGgBAaiUwgJQKQGVE2gHApMmTYozzzwz3n777Uaz7dSpUwwYMCCGDh0aK6+8cjvQMMVSCjjgVUp9fRMgQIBAJQgMHjw4amtr64Y6atSoqKmpqYShGyMBAgQIECDQBgH74zZgeZUAAQIECBAgQIAAAQIECBAgQIAAAQIECBAgQIAAAQJlIiAAlXIhBKBSAion0E4EFi1aFNdff31cfvnl8cUXXzSa9dprr525Lapfv37R3CGcdkJlmgUUcMCrgLiaJkCAAIGqEBCAqoplNAkCBAgQINCqgP1xq0ReIECAAAECBAgQIECAAAECBAgQIECAAAECBAgQIECAQNkJCEClXBIBqJSAygm0M4GPPvooLrzwwrj33nubnPk222wTl112Wey4447tTMZ0iyHggFcxlPVBgAABApUsIABVyatn7AQIECBAIHsB++PsrbxJgAABAgQIECBAgAABAgQIECBAgAABAgQIECBAgACBchEQgEq5EgJQKQGVE2inAn/605/iZz/7Wbz55ptNCuy3335x/vnnR48ePdqpkGkXQsABr0KoapMAAQIEqklgxIgRMXLkyLopnX766TFkyJBqmqK5ECBAgAABAhHN3r69dOlSPgQIECBAgAABAgQIECBAgAABAgQIECBAgAABAgQIECBQpgICUCkXRgAqJaByAu1YYPHixXHzzTfHsGHDYu7cuY0kunTpEj/84Q/jpz/9aay22mrtWMrU8yUgAJUvSe0QIECAQLUK1NbWRnIL1LKnpqYmRo0aVa3TNS8CBAgQINBuBeyP2+3SmzgBAgQIECBAgAABAgQIECBAgAABAgQIECBAgAABAhUsIACVcvEEoFICKidAID755JNIbhu45ZZbYtGiRY1EkvBTcvtAEobq3LkzMQI5CzjglTOdQgIECBBoJwICUO1koU2TAAECBNq9gP1xu/8EABAgQIAAAQIECBAgQIAAAQIECBAgQIAAAQIECBAgUIECAlApF00AKiWgcgIE6gSmT58e559/fjz++ONNqmy66aZx7rnnxr777kuNQE4CDnjlxKaIAAECBNqRgABUO1psUyVAgACBdi1gf9yul9/kCRAgQIAAAQIECBAgQIAAAQIECBAgQIAAAQIECBCoUAEBqJQLJwCVElA5AQKNBF544YU444wz4u9//3uTOjvuuGMMGzYstt56a3oE2iTggFebuLxMgAABAu1QYPLkyXHYYYfVzbxXr14xbty4dihhygQIECBAoLoF7I+re33NjgABAgQIECBAgAABAgQIECBAgAABAgQIECBAgACB6hQQgEq5rgJQKQGVEyDQpMDSpUtj7Nixcemll8asWbMavZMc1DnkkEPinHPOiQ022IAigawEHPDKislLBAgQINCOBQSg2vHimzoBAgQItCsB++N2tdwmS4AAAQIECBAgQIAAAQIECBAgQIAAAQIECBAgQIBAlQgIQKVcSAGolIDKCRBoUWD+/PlxzTXXxG9+85uYN29eo3dXWGGFGDRoUJxyyimx8sor0yTQooADXj4QAgQIECDQsoAAlC+EAAECBAi0DwH74/axzmZJgAABAgQIECBAgAABAgQIECBAgAABAgQIECBAgEB1CQhApVxPAaiUgMoJEMhKYPbs2ZnboGpra2PJkiWNatZaa60YOnRoHH300dGxY8es2vRS+xNwwKv9rbkZEyBAgEDbBGbMmBE9e/asK+rRo0dMmTKlbY14mwABAgQIECh7Afvjsl8iAyRAgAABAgQIECBAgAABAgQIECBAgAABAgQIECBAgEAjAQGolB+FAFRKQOUECLRJYNq0afGzn/0snnvuuSbrtthiizj//POjd+/ebWrXy+1DwAGv9rHOZkmAAAECuQsIQOVup5IAAQIECFSSgP1xJa2WsRIgQIAAAQIECBAgQIAAAQIECBAgQIAAAQIECBAgQOB/BASgUn4JAlApAZUTIJCTwIQJE+LCCy+MJBDV1LPLLrvEueeeGzvuuGNO7SuqTgEHvKpzXc2KAAECBPIrsP766zdocObMmfntQGsECBAgQIBAyQXsj0u+BAZAgAABAgQIECBAgAABAgQIECBAgAABAgQIECBAgACBNgsIQLWZrGGBAFRKQOUECOQssHjx4rjtttti+PDh8a9//avJdvr27Rtnn312JDdDeQg44OUbIECAAAECrQsIQLVu5A0CBAgQIFDpAvbHlb6Cxk+AAAECBAgQIECAAAECBAgQIECAAAECBAgQIECAQHsUEIBKueoCUCkBlRMgkFrg888/j6uuuiquv/76+Oqrrxq116FDhzj88MNjyJAh0aNHj9T9aaByBRzwqty1M3ICBAgQKJ5Az549Y8aMGXUdTpkyxb9DFY9fTwQIECBAoCgC9sdFYdYJAQIECBAgQIAAAQIECBAgQIAAAQIECBAgQIAAAQIE8iogAJWSUwAqJaByAgTyJvDhhx/GL37xixg/fnwsXbq0UbtdunSJY489NgYPHhxrrbVW3vrVUOUIOOBVOWtlpAQIECBQOgEBqNLZ65kAAQIECBRLwP64WNL6IUCAAAECBAgQIECAAAECBAgQIECAAAECBAgQIECAQP4EBKBSWgpAIGD59wAAIABJREFUpQRUToBA3gVeffXVTBBq4sSJTba90korxaBBg+Kkk06KlVdeOe/9a7B8BRzwKt+1MTICBAgQKB8BAajyWQsjIUCAAAEChRKwPy6UrHYJECBAgAABAgQIECBAgAABAgQIECBAgAABAgQIECBQOAEBqJS2AlApAZUTIFAwgSlTpsR5550XL730UpN9rLHGGnHqqafGD3/4w1hhhRUKNg4Nl4+AA17lsxZGQoAAAQLlK3DYYYfF5MmT6wY4bty46NWrV/kO2MgIECBAgACBNgvYH7eZTAEBAgQIECBAgAABAgQIECBAgAABAgQIECBAgAABAgRKLiAAlXIJBKBSAionQKDgAo8++mj86le/ijfeeKPJvtZff/0YMmRI1NTURMeOHQs+Hh2UTsABr9LZ65kAAQIEKkdAAKpy1spICRAgQIBArgL2x7nKqSNAgAABAgQIECBAgAABAgQIECBAgAABAgQIECBAgEDpBASgUtoLQKUEVE6AQFEElixZEsntBcOHD48ZM2Y02edmm20WZ511Vuy3335FGZNOii/ggFfxzfVIgAABApUnMHjw4Kitra0b+KhRozJBcQ8BAgQIECBQPQL2x9WzlmZCgAABAgQIECBAgAABAgQIECBAgAABAgQIECBAgED7ERCASrnWAlApAZUTIFBUgYULF8Ytt9wSV155ZcyePbvJvrfffvs4++yz47vf/W5Rx6azwgs44FV4Yz0QIECAQOULCEBV/hqaAQECBAgQaE3A/rg1IT8nQIAAAQIECBAgQIAAAQIECBAgQIAAAQIECBAgQIBA+QkIQKVcEwGolIDKCRAoicCXX34Z119/fVxzzTXx6aefNjmGXXbZJc4///xIAlGe6hBwwKs61tEsCBAgQKCwAgJQhfXVOgECBAgQKAcB++NyWAVjIECAAAECBAgQIECAAAECBAgQIECAAAECBAgQIECAQNsEBKDa5tXobQGolIDKCRAoqUASfkpugxozZkzMnz+/ybHsu+++ceaZZ8YWW2xR0rHqPL2AA17pDbVAgAABAtUvMGLEiBg5cmTdRE8//fQYMmRI9U/cDAkQIECAQDsSsD9uR4ttqgQIECBAgAABAgQIECBAgAABAgQIECBAgAABAgQIVI2AAFTKpRSASgmonACBshD45z//mTnoe+edd8aiRYsajalDhw5x8MEHx09/+tPYbLPNymLMBtF2AQe82m6mggABAgTan4AAVPtbczMmQIAAgfYnYH/c/tbcjAkQIECAAAECBAgQIECAAAECBAgQIECAAAECBAgQqHwBAaiUaygAlRJQOQECZSXw3nvvxaWXXhr3339/LF26tNHYBKHKarnaPBgHvNpMpoAAAQIE2qFAbW1tDB48uG7mNTU1MWrUqHYoYcoECBAgQKB6BeyPq3dtzYwAAQIECBAgQIAAAQIECBAgQIAAAQIECBAgQIAAgeoVEIBKubYCUCkBlRMgUJYCr7/+elxyySUxYcKEJscnCFWWy9bqoBzwapXICwQIECBAIASgfAQECBAgQKD6BeyPq3+NzZAAAQIECBAgQIAAAQIECBAgQIAAAQIECBAgQIAAgeoTEIBKuaYCUCkBlRMgUNYCL774YowYMSKeeuqpJscpCFXWy9docA54VdZ6GS0BAgQIlEYgHwGopI3k5igPAQIECBAgUJ4C9sfluS5GRYAAAQIECBAgQIAAAQIECBAgQIAAAQIECBAgQIAAgZYEBKBSfh8CUCkBlRMgUBECSRBq+PDhMXHixCbHKwhVEcsYDnhVxjoZJQECBAiUVmDy5Mlx2GGH1Q2iV69eMW7cuKwHldQmbfTo0SP69+8fQ4YMybrWiwQIECBAgEBxBOyPi+OsFwIECBAgQIAAAQIECBAgQIAAAQIECBAgQIAAAQIECORTQAAqpaYAVEpA5QQIVJRAEoQaNmxYPP30002OWxCqvJfTAa/yXh+jI0CAAIH8CyRhpBkzZmQCTEkgKZsnTQBqWfipfj+nn366EFQ28N4hQIAAAQJFFLA/LiK2rggQIECAAAECBAgQIECAAAECBAgQIECAAAECBAgQIJAnAQGolJACUCkBlRMgUJECglAVuWxugKrMZTNqAgQIEMhBIAk9LQs/JeVJ+CnbEFRS27Nnz7pek9opU6a0OorBgwdHbW1to/eSfpNbpDwECBAgQIBA+QgIQJXPWhgJAQIECBAgQIAAAQIECBAgQIAAAQIECBAgQIAAAQIEshUQgMpWqpn3BKBSAionQKCiBZLDwCNGjIhnnnmmyXm4Eaq8ltcBr/JaD6MhQIAAgcIJNHUTU7YhqFwCUMm/D40cObLRhJLgUxKA8hAgQIAAAQLlJWB/XF7rYTQECBAgQIAAAQIECBAgQIAAAQIECBAgQIAAAQIECBDIRkAAKhulFt4RgEoJqJwAgaoQEISqjGV0wKsy1skoCRAgQCC9wOTJkzM3QC3/JCGo008/PWpqalrsZP3112/w85kzZzb7fnN9JQWjRo1qta/0s9UCAQIECBAg0FYB++O2inmfAAECBAgQIECAAAECBAgQIECAAAECBAgQIECAAAECpRcQgEq5BgJQKQGVEyBQVQJJEGr48OExadKkJuflRqjSLrcDXqX11zsBAgQIFFegqVugkhEkIaj+/fvHkCFDmh1QtgGolsJPSePJvxsl/XkIECBAgACB8hKwPy6v9TAaAgQIECBAgAABAgQIECBAgAABAgQIECBAgAABAgQIZCMgAJWNUgvvCEClBFROgEBVCmQThNpvv/3ilFNOiW222aYqDcpxUg54leOqGBMBAgQIFEqgtXBSchNUcyGonj17xowZM+qG1lSQqbX2k1umkhugPAQIECBAgED5Cdgfl9+aGBEBAgQIECBAgAABAgQIECBAgAABAgQIECBAgAABAgRaExCAak2olZ8LQKUEVE6AQFULJIeFhw0bFs8++2yz89xzzz0zQahddtmlqi3KYXIOeJXDKhgDAQIECBRToLlboJaNobkQVGsBqCQclbzT0jNu3Ljo1atXMaerLwIECBAgQCBLAfvjLKG8RoAAAQIECBAgQIAAAQIECBAgQIAAAQIECBAgQIAAgTISEIBKuRgCUCkBlRMg0C4EkiDUZZddFslNCc09O++8c5x88smx1157tQuTUkzSAa9SqOuTAAECBEop0NotTcnYmgpBtRSAyib8lLQ7c+bMUk5d3wQIECBAgEALAvbHPg8CBAgQIECAAAECBAgQIECAAAECBAgQIECAAAECBAhUnoAAVMo1E4BKCaicAIF2JZAEoS655JJI/m9zz5ZbbpkJQh100EHRoUOHduVT6Mk64FVoYe0TIECAQDkKtHYLVDLm5Kam5MamZc/yAaj6tzll015NTU2MGjWqHDmMiQABAgQIEIgI+2OfAQECBAgQIECAAAECBAgQIECAAAECBAgQIECAAAECBCpPQAAq5ZoJQKUEVE6AQLsUeOGFF+Kqq66KJ598stn5b7zxxvGTn/wkkgPEXbp0aZdO+Z60A175FtUeAQIECFSCQDa3QCXz6NGjRyYElfzf5UNOywJQ2YSfkraSsHfSjocAAQIECBAoTwH74/JcF6MiQIAAAQIECBAgQIAAAQIECBAgQIAAAQIECBAgQIBASwICUCm/DwGolIDKCRBo1wKvv/56XH311fHAAw/E4sWLm7RYd911Y9CgQXHsscfGyiuv3K690k7eAa+0guoJECBAoFIFsg0uLQtBDR48OJLg1LInCUCNHDmywd9rzsLtT5X6lRg3AQIECLQnAfvj9rTa5kqAAAECBAgQIECAAAECBAgQIECAAAECBAgQIECAQLUICEClXEkBqJSAygkQIBAR7733XvzmN7+Ju+66KxYsWNCkyWqrrRYDBgzIhKFWX311bjkIOOCVA5oSAgQIEKgKgWxvgUomm4Sgtt9++3jooYfq5t6zZ8/MrU7ZPKNGjcrcYOkhQIAAAQIEylfA/rh818bICBAgQIAAAQIECBAgQIAAAQIECBAgQIAAAQIECBAg0JyAAFTKb0MAKiWgcgIECNQTmD17dlx//fVx8803x2effdakzYorrhhHH310nHjiibH++uvza4OAA15twPIqAQIECFSdQLa3QCUTX3PNNeMHP/hBJgw1derUePTRR7P2mDlzZtbvepEAAQIECBAojYD9cWnc9UqAAAECBAgQIECAAAECBAgQIECAAAECBAgQIECAAIE0AgJQafQiQgAqJaByAgQINCHw6aefxk033RS/+93v4uOPP27SqHPnzpEcZD7llFNi00035ZiFgANeWSB5hQABAgSqVqAtt0AlCEn4qVevXlFbW5u1SXLzU3IDlIcAAQIECBAobwH74/JeH6MjQIAAAQIECBAgQIAAAQIECBAgQIAAAQIECBAgQIBAUwICUCm/CwGolIDKCRAg0ILAV199FXfccUdcc8018f777zf5ZocOHWLfffeNU089NbbZZhueLQg44OXzIECAAIH2LtCWW6BysRo3blwmNOUhQIAAAQIEylvA/ri818foCBAgQIAAAQIECBAgQIAAAQIECBAgQIAAAQIECBAg0JSAAFTK70IAKiWgcgIECGQhsHjx4hg/fnxcffXV8cYbbzRbsfvuu8cJJ5wQ3//+97Notf294oBX+1tzMyZAgACBhgJtvQWqLX5J8CkJQHkIECBAgACB8hewPy7/NTJCAgQIECBAgAABAgQIECBAgAABAgQIECBAgAABAgQILC8gAJXymxCASgmonAABAm0UeOyxxzJBqBdffLHZyi222CKOP/746NevX3Tp0qWNPVTv6w54Ve/amhkBAgQIZC9QqFugRo0aFTU1NdkPxJsECBAgQIBAyQTsj0tGr2MCBAgQIECAAAECBAgQIECAAAECBAgQIECAAAECBAjkLCAAlTPd/xQKQKUEVE6AAIEcBZ577rm46qqr4qmnnmq2hW7dusWPfvSjzF9rrLFGjj1VT5kDXtWzlmZCgAABArkLzJgxI3r27Jl7A81UTpkyJXr06JH3djVIgAABAgQI5F/A/jj/plokQIAAAQIECBAgQIAAAQIECBAgQIAAAQIECBAgQIBAoQUEoFIKC0ClBFROgACBlAKvvvpqJgj1+9//PpYsWdJkayussELmNqgTTjghNttss5Q9Vm65A16Vu3ZGToAAAQL5Fcj3LVDJzU/JDVAeAgQIECBAoDIE7I8rY52MkgABAgQIECBAgAABAgQIECBAgAABAgQIECBAgAABAvUFBKBSfg8CUCkBlRMgQCBPAu+++25cd911UVtbG/PmzWuy1eSAU+/evTNBqF133TVPPVdOMw54Vc5aGSkBAgQIFFYg37dAjRs3Lnr16lXYQWudAAECBAgQyJuA/XHeKDVEgAABAgQIECBAgAABAgQIECBAgAABAgQIECBAgACBogkIQKWkFoBKCaicAAECeRb49NNP46abboobb7wxZs2a1Wzr22yzTZx44olx4IEHRqdOnfI8ivJszgGv8lwXoyJAgACB0gjk8xaomTNnlmYSeiVAgAABAgRyErA/zolNEQECBAgQIECAAAECBAgQIECAAAECBAgQIECAAAECBEoqIACVkl8AKiWgcgIECBRIYOHChTF+/PjMrVBTp05ttpf11lsvBg4cGMccc0ysuuqqBRpNeTTrgFd5rINRECBAgEB5COTrFqiampoYNWpUeUzKKAgQIECAAIGsBOyPs2LyEgECBAgQIECAAAECBAgQIECAAAECBAgQIECAAAECBMpKQAAq5XIIQKUEVE6AAIEiCDzzzDOZINQf/vCHWLp0aZM9rrTSSnHkkUfG8ccfH927dy/CqIrfhQNexTfXIwECBAiUt0A+boGaMmVK9OjRo7wnanQECBAgQIBAAwH7Yx8EAQIECBAgQIAAAQIECBAgQIAAAQIECBAgQIAAAQIEKk9AACrlmglApQRUToAAgSIKvP322/Hb3/42xo4dG1999VWTPXfo0CH22WefOPHEE+Pb3/52EUdX+K4c8Cq8sR4IECBAoLIE0t4C5fanylpvoyVAgAABAssE7I99CwQIECBAgAABAgQIECBAgAABAgQIECBAgAABAgQIEKg8AQGolGsmAJUSUDkBAgRKIPDJJ5/EmDFj4sYbb4x//etfzY5gp512ihNOOCETiEqCUZX+OOBV6Sto/AQIECBQCIE0t0CNGjUqkhCUhwABAgQIEKgsAfvjylovoyVAgAABAgQIECBAgAABAgQIECBAgAABAgQIECBAgEAiIACV8jsQgEoJqJwAAQIlFFiwYEHmNqjrrrsupk2b1uxIunfvHscdd1wcffTRsfrqq5dwxOm6dsArnZ9qAgQIEKhOgTS3QM2cObM6UcyKAAECBAhUuYD9cZUvsOkRIECAAAECBAgQIECAAAECBAgQIECAAAECBAgQIFCVAgJQKZdVAColoHICBAiUicCECRMyQahnnnmm2RGtsMIKccghh8SgQYNiyy23LJORZz8MB7yyt/ImAQIECLQvgcGDB0dtbW2bJp3c/JTcAOUhQIAAAQIEKk/A/rjy1syICRAgQIAAAQIECBAgQIAAAQIECBAgQIAAAQIECBAgIACV8hsQgEoJqJwAAQJlJvD666/HtddeG+PHj4+FCxc2O7qdd945BgwYEPvtt1907ty5zGbR9HAc8KqIZTJIAgQIECiBQC63QI0bNy569epVgtHqkgABAgQIEEgrYH+cVlA9AQIECBAgQIAAAQIECBAgQIAAAQIECBAgQIAAAQIEii8gAJXSXAAqJaByAgQIlKnARx99FDfccEPcfPPNMXfu3GZHue6668YxxxwTxx13XHTr1q1MZ/M/w3LAq6yXx+AIECBAoMQCbbkFKgk+JQEoDwECBAgQIFCZAvbHlbluRk2AAAECBAgQIECAAAECBAgQIECAAAECBAgQIECAQPsWEIBKuf4CUCkBlRMgQKDMBebPn5854DxmzJh47bXXmh1tcgvU/vvvHz/60Y8iuR2qHB8HvMpxVYyJAAECBMpFoC23QI0aNSpqamrKZejGQYAAAQIECLRRwP64jWBeJ0CAAAECBAgQIECAAAECBAgQIECAAAECBAgQIECAQBkICEClXAQBqJSAygkQIFBBAs8//3wmCPXwww/HokWLmh35tttuGwMGDIhDDz00unTpUjYzdMCrbJbCQAgQIECgTAWyvQVqypQp0aNHjzKdhWERIECAAAECrQnYH7cm5OcECBAgQIAAAQIECBAgQIAAAQIECBAgQIAAAQIECBAoPwEBqJRrIgCVElA5AQIEKlDgo48+iptvvjluvfXWmD17drMzWGONNeKoo47K3Aq1wQYblHymDniVfAkMgAABAgTKXCCbW6CSm5+SG6A8BAgQIECAQOUK2B9X7toZOQECBAgQIECAAAECBAgQIECAAAECBAgQIECAAAEC7VdAACrl2gtApQRUToAAgQoWWLhwYTz00EOZW6H+/Oc/NzuTjh07Rp8+fTJBqN13371kM3bAq2T0OiZAgACBChJo7RaocePGRa9evSpoRoZKgAABAgQILC9gf+ybIECAAAECBAgQIECAAAECBAgQIECAAAECBAgQIECAQOUJCEClXDMBqJSAygkQIFAlAlOnTo3Ro0fHfffdF1999VWzs/rGN76RCUL1798/unbtWtTZO+BVVG6dESBAgECFCrR2C9TMmTMrdGaGTYAAAQIECCwTsD/2LRAgQIAAAQIECBAgQIAAAQIECBAgQIAAAQIECBAgQKDyBASgUq6ZAFRKQOUECBCoMoF///vfcfvtt8dNN90U77//frOzW2WVVaKmpiYGDhwYG2+8cVEUHPAqCrNOCBAgQKAKBJq7BSr5Z/eoUaOqYIamQIAAAQIE2reA/XH7Xn+zJ0CAAAECBAgQIECAAAECBAgQIECAAAECBAgQIECgMgUEoFKumwBUSkDlBAgQqFKBJUuWxBNPPBFjxoyJp59+utlZJoeudt999zjmmGOib9++0alTp4KJOOBVMFoNEyBAgECVCTR3C9SUKVOiR48eVTZb0yFAgAABAu1PwP64/a25GRMgQIAAAQIECBAgQIAAAQIECBAgQIAAAQIECBAgUPkCAlAp11AAKiWgcgIECLQDgXfeeSdGjx4dd999d3z++efNzrhbt25xxBFHxHHHHRfdu3fPu4wDXnkn1SABAgQIVLHA8rdAuf2pihfb1AgQIECg3QnYH7e7JTdhAgQIECBAgAABAgQIECBAgAABAgQIECBAgAABAgSqQEAAKuUiCkClBFROgACBdiQwb968qK2tjRtvvDGmTZvW7MwLdSuUA17ZfWxz5syJe++9NyZOnBhTp06Njz76KBYvXpxdsbcIECBAgAABAgQIEGj3Ah07dox11lkntt5669hjjz3i0EMPjTXXXLPdu5QTgP1xOa2GsRAgQIAAAQIECBAgQIAAAQIECBAgQIAAAQIECBAgQCA7AQGo7JyafUsAKiWgcgIECLRTgcmTJ8ett94aDz/8cCxYsKBZheRWqCOPPDKOPfbY1LdCOeDV+sd26aWXxm9+8xuBp9apvEGAAAECBAgQIECAQJYCSSDqJz/5SZx11llZVnit0AL2x4UW1j4BAgQIECBAgAABAgQIECBAgAABAgQIECBAgAABAgTyLyAAldJUAColoHICBAi0c4F///vfceedd8Ztt90W//jHP5rVSA5nffe7341jjjkm9t577+jUqVOb5Rzwap7szTffjJNPPjlefvnlzEu9e/eOvn37xo477hjrr79+JAcWPQQIECDQ/gQ++OCD+P73v5+5uSMJyXoIECBAgEA2AskNsjNnzoy//OUv8eijj8aECRMyZdttt11cffXV8Y1vfCObZrxTQAH74wLiapoAAQIECBAgQIAAAQIECBAgQIAAAQIECBAgQIAAAQIFEhCASgkrAJUSUDkBAgQI1Ak8++yzccstt2QOyLV0K9Taa68dRxxxRJtvhXLAq+mPLQk/JZ7JAcWtt946819l33nnnX2ZBAgQIEAgI5D8c+GQQw6Jnj17EiFAgAABAjkJvPDCC5kg7dSpUzP/gYW77rpLCConyfwV2R/nz1JLBAgQIECAAAECBAgQIECAAAECBAgQIECAAAECBAgQKJaAAFRKaQGolIDKCRAgQKCRQHIr1O233565FWr69OnNCrX1VigHvJqmTG7USm5+Sm59Sv5r7G578oeSAAECBOoLJLdAbbjhhlAIECBAgEAqgeRWqOTW2eQ2qOQmqMceeyxVe4rTCdgfp/NTTYAAAQIECBAgQIAAAQIECBAgQIAAAQIECBAgQIAAgVIICEClVBeASgmonAABAgSaFVi6dGlMmjQpbr311sytUAsXLmz23eRWqCOPPDKOOeaY6N69e5PvOeDVmCX5r7BfddVVmZufxo4dK/zkzyMBAgQIECBAgAABAgUTSEJQ/fr1y9wEdcopp2RuGfSURsD+uDTueiVAgAABAgQIECBAgAABAgQIECBAgAABAgQIECBAgEAaAQGoNHoRIQCVElA5AQIECGQlMGfOnMytUMlf7777brM1Ld0K5YBXQ7bENPkvryeHEJPbtnbeeees1sJLBAgQIECAAAECBAgQyFXghRdeiKOPPjrzH19IbqJdc801c21KXQoB++MUeEoJECBAgAABAgQIECBAgAABAgQIECBAgAABAgQIECBQIgEBqJTwAlApAZUTIECAQJsEkluhnnnmmbjlllvisccei0WLFjVb361btzj88MMzN0N94xvfCAe8GlKNHj06fv7zn0fv3r3jmmuuadM6eJkAAQIECBAgQIAAAQK5Cpx00kkxYcKEuPjii2PgwIG5NqMuhYD9cQo8pQQIECBAgAABAgQIECBAgAABAgQIECBAgAABAgQIECiRgABUSngBqJSAygkQIEAgZ4GPP/447rjjjsztRTNmzGixnR122CGefvrp+PLLL5PbCxu8u/z/znlAFVZ4zDHHxJNPPhnDhw+PAw88sMJGb7gECBAgQIAAAQIECFSqwAMPPBBDhw6NH/zgB3HrrbdW6jQqetwCUBW9fAZPgAABAgQIECBAgAABAgQIECBAgAABAgQIECBAgEA7FRCASrnwAlApAZUTIECAQGqBJMA0ceLEzK1QTzzxRIu3QiXvfvXVVzFv3rxYsGBBpu/2GoDacccdY+bMmZn/8nr37t1Tr4MGCBAgQIAAAQIECBAgkI3A+++/n7mJdv3114+//OUv2ZR4J88CAlB5BtUcAQIECBAgQIAAAQIECBAgQIAAAQIECBAgQIAAAQIEiiAgAJUSWQAqJaByAgQIEMirQHIr1N133x133nlnvPXWWy22vXjx4syNUK+++mpsvPHGeR1HJTSWhJ4Sg9deey06duxYCUM2RgIECBAgQIAAAQIEqkAg2YdstdVWmX1IEobyFF9AAKr45nokQIAAAQIECBAgQIAAAQIECBAgQIAAAQIECBAgQIBAWgEBqJSCAlApAZUTIECAQMEEXnzxxbjrrrti/Pjx8fnnnzfbT3Lw6zvf+U4cccQRccABB8SKK65YsDGVU8PJf209ed54441yGpaxECBAgAABAgQIECDQDgT+8z//MzPL5FZaT/EFBKCKb65HAgQIECBAgAABAgQIECBAgAABAgQIECBAgAABAgQIpBUQgEopKACVElA5AQIECBRcYP78+fHQQw/F8ccfH126dGmxv5VXXjkOPPDATBhq5513LvjYStmBAFQp9fVNgAABAgQIECBAoH0LCECVdv0FoErrr3cCBAgQIECAAAECBAgQIECAAAECBAgQIECAAAECBAjkIiAAlYtavRoBqJSAygkQIECgaALJAa+OHTtmbnhK/kr+/5aezTbbLGpqajJ/rbPOOkUbZ7E6EoAqlrR+CBC552QeAAAgAElEQVQgQIAAAQIECBBYXkAAqrTfhABUaf31ToAAAQIECBAgQIAAAQIECBAgQIAAAQIECBAgQIAAgVwEBKByUatXIwCVElA5AQIECBRNYPkDXsltUF27do1VV101FixY0Ow4kqDUHnvskbkVqm/fvtG5c+eijbmQHQlAFVJX2wQIECBAgAABAgQItCQgAFXa70MAqrT+eidAgAABAgQIECBAgAABAgQIECBAgAABAgQIECBAgEAuAgJQuajVqxGASgmonAABAgSKJtDcAa+5c+fGvffeG3feeWe8/PLLLY5n9dVXj8MOOywThtpmm22KNvZCdCQAVQhVbRIgQIAAAQIECBAgkI2AAFQ2SoV7RwCqcLZaJkCAAAECBAgQIECAAAECBAgQIECAAAECBAgQIECAQKEEBKBSygpApQRUToAAAQJFE8jmgNfrr78ed911V9xzzz0xZ86cFse25ZZbZsJQyV/rrbde0eaRr44EoPIlqR0CBAgQIECAAAECBNoqIADVVrH8vp/N/ji/PWqNAAECBAgQIECAAAECBAgQIECAAAECBAgQIECAAAECBNIKCEClFBSASgmonAABAgSKJtCWA14LFy6MJ554InMr1B//+MdYvHhxs+Ps0KFD7LLLLnH44YfH/vvvHyuvvHLR5pSmIwGoNHpqCRAgQIAAAQIECBBIIyAAlUYvfW1b9sfpe9MCAQIECBAgQIAAAQIECBAgQIAAAQIECBAgQIAAAQIECORDQAAqpaIAVEpA5QQIECBQNIFcD3h99NFHcffdd2duhnr77bdbHO8KK6wQe++9d+ZWqO9973vRuXPnos2vrR0JQLVVzPsECBAgQIAAAQIECORLQAAqX5K5tZPr/ji33lQRIECAAAECBAgQIECAAAECBAgQIECAAAECBAgQIECAQD4EBKBSKgpApQRUToAAAQJFE8jHAa8XXnghE4S6//7744svvmhx7GussUYcdNBBmZuhvv3tbxdtntl2JACVrZT3lgksWrQoXnvttXjzzTfjnXfeiffffz9mzZoV//rXv+LTTz+NefPmRfJO8nTq1Cm6du0aq666aqy11lqx3nrrRffu3WPTTTeNb3zjG7HVVltl3vEQIECAAAECBAi0TwEBqNKuez72x6Wdgd4JECBAgAABAgQIECBAgAABAgQIECBAgAABAgQIECDQ/gQEoFKuuQBUSkDlBAgQIFA0gXwe8Jo/f3488sgjcc8998TTTz9dF/pobjKbbLJJ5lao/v37x0YbbVS0ObfUkQBUWSxD2Q9i0qRJ8dxzz8Wf//zneOmll2Lp0qV5GXPy53H77bePnXbaKXbZZZfYbbfd8tKuRggQIECAAAECBCpDQACqtOuUz/1xaWeidwIECBAgQIAAAQIECBAgQIAAAQIECBAgQIAAAQIECLQfAQGolGstAJUSUDkBAgQIFE2gUAe85syZE/fee2+MGzcu/va3v7U6nx133DEThjr00ENj9dVXb/X9Qr0gAFUo2cpv9/HHH4/krwkTJmRudSrGk9wW1bt37+jTp0/mLw8BAgQIECBAgEB1CwhAlXZ9C7U/Lu2s9E6AAAECBAgQIECAAAECBAgQIECAAAECBAgQIECAAIHqFhCASrm+AlApAZUTIECAQNEEinHA65133omxY8dmwlDvvfdei3Pr1KlT7LnnnnH44YdH3759Y4UVViiaRdKRAFRRucu+s+nTp2e+3fHjx8fHH39c0vF269YtDj744OjXr18kt6d5CBAgQIAAAQIEqk9AAKq0a1qM/XFpZ6h3AgQIECBAgAABAgQIECBAgAABAgQIECBAgAABAgQIVJ+AAFTKNRWASgmonAABAgSKJlDsA14vvPBCJgh1//33x7///e8W57nyyivHfvvtl7kZatddd40OHToU3EUAquDEFdHByy+/HLfccks8+OCDWY137Q3Wju6b9Yj1N9og1t5wnVhznbVi1TVXjZVWWSlWWPFr0alTx0w7ixYtjq++nB9ffPZFfDrn05jz0b9i9gcfxcz3Poz3354Rsz+cnVV/BxxwQBx77LGx3XbbZfW+lwgQIECAAAECBCpDQACqtOtU7P1xaWerdwIECBAgQIAAAQIECBAgQIAAAQIECBAgQIAAAQIECFSHgABUynUUgEoJqJwAAQIEiiZQqgNeCxcujD/84Q9xzz33xBNPPBFfffVVi3Neb7314pBDDsncDLXVVlsVzEcAqmC0FdHwtGnT4rrrrms1+LTG2mvGVjtvHd/cYcvYbNstYrU1V8vL/ObOmRtvvzIt/v631+O1F6bGJ7PntNhuEoQ6/vjjY4sttshL/xohQIAAAQIECBAorYAAVGn9S7U/Lu2s9U6AAAECBAgQIECAAAECBAgQIECAAAECBAgQIECAAIHKFhCASrl+AlApAZUTIECAQNEEyuGA1+eff54JnCRhqOeeey6WLl3a4vyTQ4FJGCr5a6ONNsqrlQBUXjkrprFFixbFFVdcEaNHj252zF1X6Ro7f++/Ysfv7hSbb1ucwNFbr0yLvzz953jhj8/HvM/mNTu2gQMHxmmnnRadOnWqGHMDJUCAAAECBAgQaCwgAFXar6Ic9selFdA7AQIECBAgQIAAAQIECBAgQIAAAQIECBAgQIAAAQIEKk9AACrlmglApQRUToAAAQJFEyi3A16zZs3KBKHGjRsXf//731t12GGHHTJBqIMPPjjWWWedVt9v7QUBqNaEqu/njz/+eAwbNixmzJjR5OQ2/s9NYrd9vxu99t4t4j9KNP+lEZMfmxSTHn463n1jepOD6NGjR5xxxhnRp0+fEg1StwQIECBAgAABAmkFBKDSCqarL7f9cbrZqCZAgAABAgQIECBAgAABAgQIECBAgAABAgQIECBAgED7EBCASrnOAlApAZUTIECAQNEEyvmA12uvvZYJQ913332RBKNaejp06BDf+c53MmGo/fffP1ZfffWcDAWgcmKr2KKLLroobr/99ibHv9nWm0fvw/vE9r12KKv5vTT5bzHhnsfj7alvNTmuo446Ks4777yyGrPBECBAgAABAgQIZCcgAJWdU6HeKuf9caHmrF0CBAgQIECAAAECBAgQIECAAAECBAgQIECAAAECBAhUuoAAVMoVFIBKCaicAAECBIomUAkHvJYsWRLPPfdcJgj10EMPxdy5c1v06dy5c+yxxx6ZMNTee+8dK620UtaeAlBZU1X0i0m47txzz42pU6c2msfaG6wd+x59QPTs/Z2ynuOUCX+Kh297MGZ/OLvROLfeeuv4xS9+EVtttVVZz8HgCBAgQIAAAQIEGgoIQJX2i6iE/XFphfROgAABAgQIECBAgAABAgQIECBAgAABAgQIECBAgACB8hMQgEq5JgJQKQGVEyBAgEDRBCrtgNfChQvjD3/4Q4wfPz4ee+yx+PLLL1u0+trXvhZ77bVXJgzVu3fv6NKlS4vvC0AV7dMrWUcPP/xwnHHGGZF8S8s/fWr2iYMGHFKyseXS8f1j7ovHax9pVJoEAYcNGxb77rtvLs2qIUCAAAECBAgQKIGAAFQJ0Ot1WWn749Jq6Z0AAQIECBAgQIAAAQIECBAgQIAAAQIECBAgQIAAAQLlISAAlXIdBKBSAionQIAAgaIJVPIBr3nz5mVCUPfee29MnDixyUBLfchVV1019tlnn0wYarfddouOHTs2chaAKtqnV5KOxowZE5dddlmjvrt/vUf0O+mI2HzbLUoyrrSdvvXKtBh7zV3x/j9mNGrqZz/7WQwYMCBtF+oJECBAgAABAgSKICAAVQTkFrqo5P1xaeX0ToAAAQIECBAgQIAAAQIECBAgQIAAAQIECBAgQIAAgdIJCECltBeASgmonAABAgSKJlAtB7zmzp0bDz74YCYM9fzzz8eSJUtaNFxrrbXigAMOiEMPPTR22mmnWOYgAFW0T6/oHY0aNSquvfbaRv3utu9348hTjy76eArR4Z1X3haTHn66UdMnnnhiDB48uBBdapMAAQIECBAgQCCPAgJQecTMoalq2R/nMHUlBAgQIECAAAECBAgQIECAAAECBAgQIECAAAECBAgQqFgBAaiUSycAlRJQOQECBAgUTaAaD3jNmjUrxo8fH/fdd1+8/PLLrVpuuOGGcdBBB2Vuhtprr70y77/xxhut1nmhcgSGDx8eo0ePbjTgw0+sie8d3LtyJpLFSP84fkLcc21tozcHDhwYQ4cOzaIFrxAgQIAAAQIECJRKQACqVPL/02817o9LK6p3AgQIECBAgAABAgQIECBAgAABAgQIECBAgAABAgQIFF5AACqlsQBUSkDlBAgQIFA0gWo/4PXOO+9kglBjx46N6dOnZ+0qAJU1Vdm/2NTNTx07dYwfn3N8bN9rh7Iffy4DfGny3+KGS66LxYsWNyh3E1QummoIECBAgAABAsUTEIAqnnVTPVX7/ri0unonQIAAAQIECBAgQIAAAQIECBAgQIAAAQIECBAgQIBAYQQEoFK6CkClBFROgAABAkUTaE8HvF555ZVMGCq5HWrmzJktGgtAFe0TLGhHY8aMicsuu6xBH11XWSmOP/+k2HzbLQrad6kbf+uVaXHdhdfEvM++aDCUn/3sZzFgwIBSD0//BAgQIECAAAECTQgIQJX2s2hP++PSSuudAAECBAgQIECAAAECBAgQIECAAAECBAgQIECAAAEC+RMQgEppKQCVElA5AQIECBRNoD0e8Fq6dGk8//zzmTDUgw8+GJ988kkjbwGoon2CBevo4YcfjtNOO61B+0n46aRfnBybfvPrBeu3nBp+5+//iGvOvbpRCOqKK66Ifffdt5yGaiwECBAgQIAAAQIRIQBV2s+gPe6PSyuudwIECBAgQIAAAQIECBAgQIAAAQIECBAgQIAAAQIECKQXEIBKaSgAlRJQOQECBAgUTaC9H/BatGhRTJw4Me6999547LHH4osv/ue2HAGoon2CBenotddei/79+8fChQvr2u/YqWOc8qufVv3NT8uDJjdBXXXm5bF40eK6H3Xu3Dnuvvvu2GqrrQrir1ECBAgQIECAAIHcBASgcnPLV1V73x/ny1E7BAgQIECAAAECBAgQIECAAAECBAgQIECAAAECBAgQKKaAAFRKbQGolIDKCRAgQKBoAg54/S/1/PnzY9NNN838DQGoon2CBeno0EMPjalTpzZoe9D5J8X2vXYoSH/l3uhLk/8W1194TYNhbr311pngn4cAAQIECBAgQKB8BASgSrsW9sel9dc7AQIECBAgQIAAAQIECBAgQIAAAQIECBAgQIAAAQIEchEQgMpFrV6NAFRKQOUECBAgUDQBB7waUq+//vqZvyEAVbRPMO8dXXTRRXH77bc3aPfwE2viewf3zntfldTgH8dPiHuurW0w5KOOOirOO++8SpqGsRIgQIAAAQIEqlpAAKq0y2t/XFp/vRMgQIAAAQIECBAgQIAAAQIECBAgQIAAAQIECBAgQCAXAQGoXNTq1QhApQRUToAAAQJFE3DAqyG1AFTRPr2CdPT444/HySef3KDt3fb9bhx56tEF6a/SGr3zytti0sNPNxj21VdfHX369Km0qRgvAQIECBAgQKAqBQSgSrus9sel9dc7AQIECBAgQIAAAQIECBAgQIAAAQIECBAgQIAAAQIEchEQgMpFrV6NAFRKQOUECBAgUDQBB7waUgtAFe3Ty3tHixYtir59+8aMGTPq2u7+9R5x1rU/z3tfldzgpSdeHO//43+NevToEY8++mh06tSpkqdl7AQIECBAgACBqhAQgCrtMtofl9Zf7wQIECBAgAABAgQIECBAgAABAgQIECBAgAABAgQIEMhFQAAqF7V6NQJQKQGVEyBAgEDRBBzwakgtAFW0Ty/vHQ0fPjxGjx7doN3TRgyNzbfdIu99VXKDb70yLa4YMrzBFAYOHBhDhw6t5GkZOwECBAgQIECgKgQEoEq7jPbHpfXXOwECBAgQIECAAAECBAgQIECAAAECBAgQIECAAAECBHIREIDKRa1ejQBUSkDlBAgQIFA0AQe8GlILQBXt08trR9OmTYv999+/QZt9avaJgwYcktd+qqWx+8fcF4/XPtJgOg899FBssYWwWLWssXkQIECAAAEClSkgAFXadbM/Lq2/3gkQIECAAAECBAgQIECAAAECBAgQIECAAAECBAgQIJCLgABULmr1agSgUgIqJ0CAAIGiCTjg1ZBaAKpon15eOxoyZEg8+OCDdW2uvcHaccGNl+S1j+Ya++jDj2L2h//MW19rb7BurLPBOnlrr7mGLvjROTH7w9l1Pz7ggANixIgRBe9XBwQIECBAgAABAs0LCECV9uuwPy6tv94JECBAgAABAgQIECBAgAABAgQIECBAgAABAgQIECCQi4AAVC5q9WoEoFICKidAgACBogk44NWQWgCqaJ9e3jp6+eWXo1+/fg3aO+6MAdGz93fy1kdLDdVee2fc/ds789bXRTdcElvvtG3e2muuoSkT/hQ3DxvT4Mdjx46N7bbbruB964AAAQIECBAgQKBpAQGo0n4Z9sel9dc7AQIECBAgQIAAAQIECBAgQIAAAQIECBAgQIAAAQIEchEQgMpFrV6NAFRKQOUECBAgUDQBB7waUgtAFe3Ty1tHy9/+tNnWm8dPLz8jb+231lClBqCSeV3+02Hx9tS36qboFqjWVtvPCRAgQIAAAQKFFRCAKqxva63bH7cm5OcECBAgQIAAAQIECBAgQIAAAQIECBAgQIAAAQIECBAoPwEBqJRrIgCVElA5AQIECBRNwAGvhtQCUEX79PLS0fTp02Pvvfdu0Nag80+K7XvtkJf2s2mkkgNQL03+W1x/4TUNpvnYY4/FJptsks3UvUOAAAECBAgQIJBnAQGoPIO2sTn74zaCeZ0AAQIECBAgQIAAAQIECBAgQIAAAQIECBAgQIAAAQJlICAAlXIRBKBSAionQIAAgaIJOODVkFoAqmifXl46Gj58eIwePbqurY3/c5M446qz89J2to1UcgAqmeOwU34Z774xvW66AwcOjKFDh2Y7fe8RIFACgaVLl8aMGTNiwoQJ8cQTT8Rf//rXmDVrVixZsqRuNKuvvnp07949ExJNbnfbZpttonPnziUYrS4JECBAoC0CAlBt0cr/u/bH+TfVIgECBAgQIECAAAECBAgQIECAAAECBAgQIECAAAECBAotIACVUlgAKiWgcgIECBAomoADXg2pBaCK9unlpaNdd901Pv7447q2jjrt2OjVd7e8tN1cI+cPPCdefeGVgvZRv/H+JxwZNSceWbD+Jj86KW6/4pa69rt16xbPPvtswfrLteFRo0bF+eefn2t5TnUXXnhhDB48OKdaRQQKITBnzpy45ZZb4uqrr27wuy+bvlZcccX48Y9/HCeffHKst9562ZSU5TsnnHBC3HnnnQ3Gdtddd8U+++xTluMt5aD+9re/ZVzmzZtXN4zddtst7r777lhppZVKObSC9/3FF19E//79Y9KkSXV9de3aNR555JHYYYfi3RJZ8InqoCoFBKBKu6z2x6X11zsBAgQIECBAgAABAgQIECBAgAABAgQIECBAgAABAgRyERCAykWtXo0AVEpA5QQIECBQNAEHvBpSC0AV7dNL3dHjjz+eOci/7Om6StcYPnZUxH+kbrrFBqotABVLI4b2GxzzPvvfA/JJuKJPnz6FhWxj6wJQbQTzelUJfPbZZzFs2LC49tprY+HChanmltwCde6558bxxx8fSSiq0h4BqOxXrJoCUF9++WVcd911mfDSnnvu2SqCAFSrRF4oYwEBqNIujv1xaf31ToAAAQIECBAgQIAAAQIECBAgQIAAAQIECBAgQIAAgVwEBKByUatXIwCVElA5AQIECBRNwAGvhtQCUEX79FJ3NGTIkHjwwQfr2tnjwO9F/58U7qakZR21FIBaZ4N1Yp0N123z3D764J/x0YcfNVlX6Bugkk7v/s2dMfGBP9b1f8ABB8SIESPaPI9CFghAFVJX2+UskNxgM2jQoPjggw/yOsw99tgjfve738W667b9d1ZeB9LGxgSgsgerhgDU0qVL45lnnolTTjkl3nnnncj2ti8BqOy/E2+Wn4AAVGnXxP64tP56J0CAAAECBAgQIECAAAECBAgQIECAAAECBAgQIECAQC4CAlC5qNWrEYBKCaicAAECBIom4IBXQ2oBqKJ9eqk7+ta3vhXz5v3vrUWnjRgam2+7Rep2W2ugpQDURTdcElvvtG1rTTT6ee21d8bdv72zybpiBKDeemVaXDFkeF3/Xbt2jb/+9a9tnkchCwSgCqmr7XIUSIIfd9xxR/zf//t/Y8mSJc0OsUOHDtG9e/f49re/Hauttlrmva+++ir+9Kc/ZQIjLT1bbrlljB07Nnr06FGOBE2OSQAq+6Wq9ADUhx9+GGeccUaDsLMAVPbr783KFRCAKu3a2R+X1l/vBAgQIECAAAECBAgQIECAAAECBAgQIECAAAECBAgQyEVAACoXtXo1AlApAZUTIECAQNEEHPBqSC0AVbRPL1VHyY0oP/7xj+vaWGPtNeMXt/0qVZvZFldjACqZ+7lHnxmfzJ5Tx3DDDTfEbrvtli1Lwd9rKgC10UYbxfe///2C9b3//vvHXnvtVbD2NUygOYEk/PTrX/86zj333GaRjjjiiMytON/85jejY8eOTb63cOHCePLJJ+OSSy6JV155pcl3kpugbrvttlh11VUrYkEEoLJfpkoPQDX1e18AKvv192blCghAlXbt7I9L6693AgQIECBAgAABAgQIECBAgAABAgQIECBAgAABAgQI5CIgAJWLWr0aAaiUgMoJECBAoGgCDng1pBaAKtqnl6qj4cOHx+jRo+va2HXf3eO/Tz0mVZvZFldrAOqOK2+NZx9+po5h4MCBMXTo0GxZCv5eUwfhjzzyyPjtb39b8L51QKDYAg888EAcd9xxTd78tO+++8bIkSNjgw02yHpYixcvztwmddppp0USilr+OfHEE+PSSy+N5v6dIOuOivCiAFT2yAJQ/SMJTC97ktsNH3nkkdhhhx2yR/QmgRIICECVAL1el/bHpfXXOwECBAgQIECAAAECBAgQIECAAAECBAgQIECAAAECBHIREIDKRa1ejQBUSkDlBAgQIFA0AQe8GlILQBXt00vVUU1NTSQHu5c9Pz57UOy4x06p2sy2uFoDUH+Z+Oe44ZfX1zEkB8Rra2uzZSn4ewJQBSfWQZkIvPfee3HAAQfE9OnTG43ozDPPjCFDhkTnzp1zGu3zzz8f/fr1i7lz5zao79KlS9x///3Rq1evnNotZpEAVPba7TkAlb2SNwmUn4AAVGnXxP64tP56J0CAAAECBAgQIECAAAECBAgQIECAAAECBAgQIECAQC4CAlC5qNWrEYBKCaicAAECBIom4IBXQ2oBqKJ9ejl3tGjRothmm21i6dKldW388s7hsdqaq+XcZlsKqzUANXfO3Dj7yP+98Sn53fDqq69Gp06d2sJTsHcFoApGq+EyEkhuZzr11FPj9ttvbzSqCy+8MPOztLc0NXe7VN++feOmm26KFVdcsYxEGg9FACr75RGAyt7KmwTKSUAAqrSrYX9cWn+9EyBAgAABAgQIECBAgAABAgQIECBAgAABAgQIECBAIBcBAahc1OrVCEClBFROgAABAkUTcMCrIbUAVNE+vZw7evnllzM3mCx71t5g7bjgxktybq+thdUagEocLvjROTH7w9l1JGPHjo3tttuurUQFeV8AqiCsGi0zgcmTJ8dBBx0UCxYsaDCyo446Kq688sqcb36q31gSsho4cGCMHz++QR/JLVC///3vo2fPnmWm0nA4AlDZL48AVPZW3iRQTgICUKVdDfvj0vrrnQABAgQIECBAgAABAgQIECBAgAABAgQIECBAgAABArkICEDlolavRgAqJaByAgQIECiagANeDakFoIr26eXc0T333BPnnHNOXf23dt8xBp57Qs7ttbWwmgNQo3/x2/jrM3+pI7nkkkvi8MMPbytRQd4XgCoIq0bLSCC53W7QoEExbty4BqNab7314pFHHomvf/3reRttU8GYpPH/83/+TwwfPjz1LVN5G2gTDQlAZa8rAJW9lTcJlJOAAFRpV8P+uLT+eidAgAABAgQIECBAgAABAgQIECBAgAABAgQIECBAgEAuAgJQuajVqxGASgmonAABAgSKJuCAV0NqAaiifXo5d5Qczh89enRd/b5H7R/7HXtgzu21tbCaA1C/v+WBePj2h+pIkltihg4d2laigrwvAFUQVo2WkcBrr70Wffv2jblz5zYYVfJnMAl9NvfP61ym0FzYaqeddookZLrGGmvk0mxRagSgsmcWgMreypsEyklAAKq0q2F/XFp/vRMgQIAAAQIECBAgQIAAAQIECBAgQIAAAQIECBAgQCAXAQGoXNTq1QhApQRUToAAAQJFE3DAqyG1AFTRPr2cOzr11FPj0Ucfras/7owB0bP3d3Jur62FhQhAffThRzH7w382OZS1N1g31tlgnbYOM6f3p0z4U9w8bExdbRLGuPLKK3NqK99F5RqAWn5c3bt3jwkTJkRya8+yZ86cOVFbW5sJliQhl3nz5mV+1KFDh9hkk02iT58+0a9fv/jWt74VHTt2zBtd0s/jjz8eDz30UDz33HPx/vvv17Wdz76XN9htt93i7rvvjpVWWim+/PLLGD9+fOY7ev311zP9d+3aNXbZZZc49thjM3NP/nc2zwcffBD33ntvpr3lHbfccss48sgj46ijjoo111yzrrnk5qQjjjii7n8nfSV/b4cddmjU5UUXXRQjR45s8PcPO+ywuP7666NTp07ZDLHRO0899VQcfPDBsXTp0rqfNXfLUlPf+GqrrZb5fbfVVlvl1H9LRQ8//HAMHjw4evfuHQceeGD813/9VwO7tnSYzG/GjGZ2hY0AACAASURBVBmZb/++++6LadOmxaxZs2LJkiV1zXTu3Dk23HDD2HnnnWP//feP73//+7Hqqqu2pZvMu/kOQM2fPz8mTZqUuXkr+b/Jn5Nl40775yRfY00sk3Wq/2e4qd81y2PmOwBV6HVu7may1j6Su+66K/bZZ58Gr33xxRfRv3//zJoue1r6899aH8nPk9/lye/T5M/kiy++mPnGlz3J9538Pk/WKbk5Mfkdk/y9XJ5y/udKLvNR03YBAai2m+Wzwv44n5raIkCAAAECBAgQIECAAAECBAgQIECAAAECBAgQIECAQHEEBKBSOgtApQRUToAAAQJFE3DAqyG1AFTRPr2cO6qpqYnkkPSy57QRQ2PzbbfIub22FhYiANXWMRTq/bdemRZXDBle13xygDsJ7pTDU4kBqM8++yySUE0SoMnm2XTTTeOqq66K3XffPdVtP0m/F198cfzud79rEEBpaQzdunWLyy67LA455JA2h7CaC0B9/vnnkYR9Jk6c2GzX6667bjzwwAPxzW9+s9l3PvzwwzjjjDPiwQcfzIYxBg0aFOedd16sssoqmbBTtgGoKVOmxH777RcLFiyo6ycZXxIiS4INbX2SsEhye1OyDsue5J+5SRDuBz/4QYPmkhDOMccck+mr/lM/TNbW/ovx/uLFizPrd+GFF8Y777zT5i6TcNill14aG2ywQda1+QoVJX9Ohg0bFtdee20sXLgwq/7b+uckX2MtdQCqWOtcrgGoJNCXfOPZ/g5KPqYVV1wxzjrrrMzvo+T/b8vTUgCqVP9cacv4vZteQAAqvWGaFuyP0+ipJUCAAAECBAgQIECAAAECBAgQIECAAAECBAgQIECAQGkEBKBSugtApQRUToAAAQJFE3DAqyG1AFTRPr2cO0qCA8lNI8ue88dcHOtsuG7O7bW1sJoDUB998M+4cMDP60h69OgRTz75ZFuJCvJ+pQWg5s6dG0cffXS8+eabbfY488wzY8iQIW2+PSQJ3Dz22GMxcODASA7J5/L07Nkzbrjhhthoo42yLm8qAJWEfpLwR0vhp6SD5LaU22+/vcmAQDKf5GaXk08+OeuAyrJBJzdC3XHHHfHGG29kHYBKbqtKbpBKbjGq/wwfPjwTYmjrkwS3khuu6v++2mmnnTI3JC1/89H06dMz7/7znw1vgjv99NMzYa5yfN5777348Y9/HElwLM2T3Mpz0003xd57751VM2lDRfn4c3LooYdmbjVr7QartGNdBlLKAFQx17ncAlDJ74QklPrLX/4yq2+zqZeSYOuYMWNixx13zLqN5gJQpfjnStaD9mJeBQSg8srZ5sbsj9tMpoAAAQIECBAgQIAAAQIECBAgQIAAAQIECBAgQIAAAQIlFxCASrkEAlApAZUTIECAQNEEHPBqSC0AVbRPL+eOkoBGcgh42TNs7OWx0qor59xeWwurOQD1xaefxxn9flpHstpqq6UON7TVt7n3KykAdfnll8dpp50WH3zwQc7Tv+KKK2LAgAFZ1yehjl//+tdx7rnnZl3T3Isbbrhh5uavbbfdNqu2ll+bJOSThOeSoE9LT3O3ISU1+ZjPZpttlrmBKgmULXuSsE1yK1Ryu1lTz4033hiDBw9u8KOWQlotzW/cuHGN1jAZS3IrzPLPU089FcltSMm86z/JbVF77bVXVutQzJdeeeWVSG7jS/ON1x9v8rvmoYceiu22267VaaQJFeXju1o2wD322CNuu+22FkNQacZaH6JUAahir/PUqVMzf2b//e9/Z6b/ySefxLx58xp8E6uvvnqstNJKDf7eNddcE3vuuWeDv/fFF19E//79Y9KkSVn/+a/fwKeffho/+tGP8hIC7ty5cyS/Ww444IBWv+/khaYCUKX450pWg/VSQQQEoArCmnWj9sdZU3mRAAECBAgQIECAAAECBAgQIECAAAECBAgQIECAAAECZSMgAJVyKQSgUgIqJ0CAAIGiCTjg1ZBaAKpon17OHW2zzTYNboO58qFrolPnTjm319bCag5ALVq4KE7d/6Q6kuTQ9quvvtpWooK8XykBqCRgs+6668Y777xT57DiiitmbiHab7/9Yuutt44OHTpkgiNjx47N3HyT3DKy/LPBBhvEo48+GhtvvHFWnsmtTcmtUUuWLGn0frdu3TK3UR144IGRhJuSJ+n/gQceyAQ4Pv7440Y1SXjo/vvvzwSZWnuWX5vknyv1gzzdu3fPjC25vS15Jk+eHL/97W+jU6dOkYSEmrpFJxnbcccd1+R8khtVjjnmmNhnn31izTXXjCTo8PTTT2durkoCG/Wf5cfSWgDq3Xffjb59+0Zye9Oyp7WapnwWLVqUCU8k81j2JCGfZE232mqrRiVNBa/WWGONzI1eyw7Ct7YOxfr5nDlz4rDDDou//OUvzX5rSTjom9/8ZuZbT5633nornn/++bj11lsb/Nmo30DS5vXXX5/5Llp60oSKWvqulv05SQJnm2++eWYIf//73zNBvuSWsoULFzYaVhJSTG4Ia27MacZav7NSBKBKvc7J/Jv6vZ/cCpf82W/tSROASmpPOumkGD9+fJPdLP87KPm9m4S3fv/732durWvqd3ryZ+Hmm2/O/B5u7Vl+3qX650pr4/TzwgkIQBXONpuW7Y+zUfIOAQIECBAgQIAAAQIECBAgQIAAAQIECBAgQIAAAQIEyktAACrleghApQRUToAAAQJFE3DAqyG1AFTRPr2cO0oO1dcPV/zm0esi/uM/cm6vrYXVHICKpUvjJ32PryNJfj8kAYByeColALW81aBBg+K8886LVVZZpUnG5IaTU045pUFQZtmLSbAiqW/tefHFF+OQQw5pcDNaUpMcmr/qqqvi0EMPjY4dOzbZzOLFi+OOO+7I3Fi1fMAjCQIlAa0kwNXS09TaLHv/2GOPjWHDhjXZxvz58+NrX/tao6aT8NFBBx0Ub775ZoOfJYG85Gas//7v/25yPsnvhWeeeSaS0ElzNxO1FmZK2vjJT36SCbzUf5q7uak5lzfeeCP23nvvzA02y54k+JAEnZoKyzRluMkmm8QTTzwR66yzTmufQFF/3tRYk3DHL3/5y8z32ty3lgyypTXKNvCVa6joH//4RyY4k4SJ6j/Jd5XcnHb88cc3+60n32TS78SJExvUdunSJRMU7NWrV5NrkOtYl2+sFAGoUq9zYlCKAFTyjV555ZVx/vnnN1rTJECahDd33333aO7fnz/77LO46KKLMmG+5Z/11lsvcwPd17/+9Zx/pyaFxfjnSlF/qeiskYAAVGk/Cvvj0vrrnQABAgQIECBAgAABAgQIECBAgAABAgQIECBAgAABArkICEDlolavRgAqJaByAgQIECiagANeDakFoIr26eXckQBUznStF1ZYAKr1CeX2xm677RZ33313rLTSSq020Fz4JwmEJDcSJcGk5n7PLmv8008/jZqamszNSPWfPn36ZG7MaSoktOy95KaRH/7wh5mbheo/SXgmmUO2twclt/P069evUYhqzJgxmdt+WnqaM0hCIbW1tU3e8NRSe5deemn86le/avBKcnvSLbfcEnvuuWerazJjxoxMgOrtt99u9G5rAaik4Mknn4zDDz+8QdByp512ytwE1NRtVU0NKAk/DB06tMGPWrJsKijTlu/w/7F3L+BXzXn//9+3ykhEpcPdQSn60YEiIZqYdNSJdJrClA6SlFGJEhqKYkiMztFBR6Kz1AiNYyojqSRRmk46UWZ0+l/vdf/3nr32d+291/qsvdfa36/nuq657nva63NYj/VZe3/XdX1e806JkqYT9uzZY1Uyiw+nPfbYY9KnT5+Uaz0yjdWrV0vz5s3l6NGjtpm5qe5jEirSUIvej/HjxxuvK31OtZJafAgqWeUqk7k63aqgA1DZcJ/VIYwA1FdffWWt8R9//NF2K2rWrGmFRbU6X6pD15uee8899+SoYqehUA1yJqt0FvbvSqrr4/PMCxCAyrxxshF4Pw7Xn9ERQAABBBBAAAEEEEAAAQQQQAABBBBAAAEEEEAAAQQQQAABEwECUCZqMW0IQPkEpDkCCCCAQGACbPCyUxOACmzpGQ9UrVo1W6WaUQv/JvkL5Dfuz2vDvFwB6vix49Kn2d1REq2Msn79eq9EGTk/WZWhdA/oJXiSaF5uNrnHznvx4sXSoUMH26W4qQDkFNbRkM+CBQtEQztejtdff126dOniOfiTyMBNeCp+fomCFxoo0pCY2yNZVSytwFKjRo2EXR08eFBatWola9eujZ6jYYWFCxfKNddck3IKR44ckbZt28qqVaui51auXFkWLVqUsJpTbglAOa3Tyy+/XF577TUpWrRoSpvICcePH5fOnTvnqHz2xBNPWKGRZIdJqOi7774TrWimlZxiD6/rSkOKGq779ddfo92ULFlSli1bJvq8xh8mc3W69qADUNlwn9UhjACUUwDTbeWm2HuXqJKUhjk1sFqlSpWEyzzs3xXXDzInZkyAAFTGaF11zPuxKyZOQgABBBBAAAEEEEAAAQQQQAABBBBAAAEEEEAAAQQQQAABBLJKgACUz9tBAMonIM0RQAABBAITYIOXnZoAVGBLz3ig2rVr26rUjJjzVylU+Czj/rw2zMsBqCOHf5YBbf4cJdGN2p988olXooycn5sCUG6qDMUjbdu2TbTi0+7du6MflS1bVlasWCG6+d7p0A32vXr1kunTp9s+7tmzp+gm/lSVp+L71GpSHTt2tMaMHG6CP073JlkoJNkC0SCNhrBiDy+BtEg7tdEwzciRI219ub03TiGIHj16yIgRI1Kub31mtIJMbEimW7du1lwS3ZPcEoAaMGCAjB071mag19W9e/eULvEnOK0brSTVt2/fpH2ZhIomT56co1+vVb10Uhrc0mvVdRp7TJs2zapoFX+YzNXp4oMOQGXDfVaHoANQWvWpadOmsnHjxrSs8f3791sV9NasWWPrb+DAgfLggw8mXOdO1+32uyu2U5PfFc8PMg0yIkAAKiOsrjvl/dg1FScigAACCCCAAAIIIIAAAggggAACCCCAAAIIIIAAAggggAACWSNAAMrnrSAA5ROQ5ggggAACgQmwwctOTQAqsKVnPNCNN94o27dvj7Z/ZNJfpESZksb9eW2YlwNQe37YLY91eThKUq5cOdEKQ9lw5KYAlFYJmjt3rpx1lvtgnlPVIW3/1ltviVY9czq0WlKDBg1EN7lHjtNPP92qNKRBQZNDK+L079/f1vT++++XIUOGJOzO6d7Uq1dPZs6cKbpp3+2RKNA1fvx4q6KS12PDhg1W1Z9Dhw5Fm7oNETi1TVXFKTLI0KFD5ZlnnvF0T3JDAOrEiRPy8ccfy8qVK2Xz5s1WhSwNzc2ePTtpRa1E902rlHXq1Mn2cSYCUImqTZkGt/R69Rm58MIL5YorrpCrrrpKrr32WsegYm4MQGXLfdaFEXQA6sMPP5RmzZpZQbfIUbp0aatiU/ny5b1+BVnn63rRAGTskSrU6XTdQf2uGF0kjdIuQAAq7aSeOuT92BMXJyOAAAIIIIAAAggggAACCCCAAAIIIIAAAggggAACCCCAAAJZIUAAyudtIADlE5DmCCCAAAKBCbDBy05NACqwpWc8ULt27WTdunXR9vc93V8urH6RcX9eG+blANSWL76WZ/v9t2JOjRo1ZNasWV6JMnK+04bw888/X/7whz+kfbyKFSuKVvs544wzUvbtNK8OHTrImDFjUraNPeHIkSNWyGfVqlXRf04V1nHarF+zZk1544035Nxzz/U0fuRkpz61MtXUqVMTejgZ3H777TJ69GhPc3CqvlKkSBErBBbZDO6lw6NHj0r79u3l3XffdW0aOdGpGpZ+NmPGDKtCTKJDQ2la/UkDQpHDTaWh3BCA8mLv5lynYEgmAlBO6yrVs+Vm/m7OyY0BKDfX5eUc0/usYwQdgHrhhRdk0KBBtstr0aKFaAUxrYZncmzatEkaNWokBw4ciDZPVSEvzN8Vk2ukTfoFCECl39RLj7wfe9HiXAQQQAABBBBAAAEEEEAAAQQQQAABBBBAAAEEEEAAAQQQQCA7BAhA+bwPBKB8AtIcAQQQQCAwATZ42akJQAW29IwH6tOnj1WNIXLcMaCL1K5/tXF/Xhvm5QDUJys+kldGTIqSaPWcUaNGeSXKyPnp2hCe7sk5zctNiCN+HiYBKKdgQd26deXFF1+U3/3ud0aX+v3331tBrNjN+hdffLEsXrxYihUr5thnugycggJ+A10DBgyQsWPHRuftJfjy2muvSZcuXWzX3Lp1a9EqWYnCEFox7dZbbxWtZhU53FQaiq8apW1NKr4Y3fSAGmllod27d8v7778vCxculCVLlsixY8dso7t5dryGipzWVYUKFeTtt9+WEiVKZPTqvc410WR27dol9evXlx07dkRPKVu2rKxYscKx8lTkJA0LN2nSRDQMGDlSVR/yC5Ku+6zzCDoA1bt3b5kyZYrnNZnM7Oeff7a+EzRcGjn0+0OfAX3GnY50faea/K74vf+0T48AAaj0OJr2wvuxqRztEEAAAQQQQAABBBBAAAEEEEAAAQQQQAABBBBAAAEEEEAAgfAECED5tCcA5ROQ5ggggAACgQmwwctOTQAqsKVnPJCGCSZMmBBt37RjM7np9hbG/XltmJcDUIumzJfF0xdGSbp27Sr9+/f3SpSR8wlA5WR1MskEfunSpa2ghf5fp8NpHvpvnTt39jQdp+pT9erVk5kzZ4oGl0yO+IouXgJQ3333nWgIcOfOndGh1UADmOXLl88xnePHj0v37t1Fg1ORI1Wll8h5TpVn3ARcTEwy2UbDL/v37xcN0m3btk0+//xz2bJli3z88ceyb9++lENnIgC1Zs0aq2qXVvWKHJkOAUXGyasBqCDusxoGGYDS0GK3bt1kzpw5tnWq3z8aIjM99HtBvwvnz5/vul8CUKbaeacdAahw7yXvx+H6MzoCCCCAAAIIIIAAAggggAACCCCAAAIIIIAAAggggAACCCBgIkAAykQtpg0BKJ+ANEcAAQQQCEyADV52agJQgS0944Hmzp0rgwYNiravWfdy6Tr4LuP+vDbMywGoCY+PkbXvr4mSPPHEE1blimw4CEDlvAvx1Y0ydZ9ShYb8hBRi56wVgdq3b2+7jA4dOsiYMWOMLy2+z1TXEjuQBiI0ADh+/Hjb+PrftUpW/OEUmEpVMSrSh9O1n3XWWfLWW29JtWrVjK8/0w21gpNWvXr11Vflvffek4MHD/oaMhMBKCdbAlCzpVChQq7vVRj3WSfn57vFa/Ujp/N1Dn4DUNqH1yAcASjXSzPPnkgAKtxby/txuP6MjgACCCCAAAIIIIAAAggggAACCCCAAAIIIIAAAggggAACCJgIEIAyUYtpQwDKJyDNEUAAAQQCE2CDl52aAFRgS894oH/+85/Spk2baPvipYvLo5OfMO7Pa8NMBKC+XP2FrP90veNUql1ZTarWqu51mkbnP9p5kOzduTfaVithXHrppUZ9pbsRAaicok6b6tPtrv2lCg35CSnEzjfbAlA6t5UrV0qrVq1Ew1CRo2HDhjJ16lQ544wzbNyTJ0+Wvn37Rv9Nf181sHnjjTemvC3r16+XRo0ayc8//2w7V9s3aNAgZfugT9BqSuPGjZPhw4fbKit5mYf6xLpqWwJQzoK7du2S+vXry44dO6InuKkQtm7dOqt60dGjR6PtvIS/wrzPOmE/3y0EoES8Gnh5fjk3swIEoDLrm6p33o9TCfE5AggggAACCCCAAAIIIIAAAggggAACCCCAAAIIIIAAAgggkH0CBKB83hMCUD4BaY4AAgggEJgAG7zs1ASgAlt6xgMdP37cqogSu3F+2IyRck7Rc4z79NIwEwGoWS/NkNljZjhOo+1dHaRdzw5epmh07qH9h+ShDv2jbfW7QUMZ+fPnN+ov3Y0IQOUUJQCVepX5qQClvR8+fFhuvvlmWb16dXSwc845R5YuXSpVqlSJ/psGRTp27CgrVqyI/lvlypVl0aJFUqJEiZQT/fHHH6Vp06ayceNG27n333+/DBkyJGV7kxP0O/See+6Rr776Sm677Ta5/vrr5fzzz5d8+fIl7W7nzp3yxz/+UdauXetp2NNOO01q1qxpebZs2VJee+01efTRR219EIByJg0jABX2fVYJAlD/XQ9uno341UMAytNXVFadTAAq3NvB+3G4/oyOAAIIIIAAAggggAACCCCAAAIIIIAAAggggAACCCCAAAIImAgQgDJRi2lDAMonIM0RQAABBAITYIOXnZoAVGBLz9dA7dq1E61sETnufKi7XF6vlq8+3TbOqwGoNe+ulonDxkUZatSoIbNmzXLLkvHzCEDlJHYyMdkk7/fm+QkpxI799ttvy6233mqbjpdqNU7X8cILL8igQYOiH6WqZuXUhxtnp0o7AwcOlAcffNAVr4aRevXqJdOnT0/r9Scb3Cl0pSGlP//5z/Lwww87Nt2+fbsVXvrmm2+SXlepUqVEN/BfffXV1n80LFa8eHFbuMqNq9MgTsG/mTNnWpWOnI4PP/xQmjVrJhqejRx+15WrmyoiXueaqN+gA1DZcJ/Vws93i9fwjz6D3bp1E618GHskW1tu1oFW32rfvr28++67rvs1fTbi5+PVwM31cE4wAgSggnFONArvx+H6MzoCCCCAAAIIIIAAAggggAACCCCAAAIIIIAAAggggAACCCBgIkAAykQtpg0BKJ+ANEcAAQQQCEyADV52agJQgS09XwONHDlSJkyYEO3j2qZ15Y99bvPVp9vGeTUA9eqoqfKPxe9HGbp27Sr9+/+3IpRbn0ydRwAqp2x8uEfPuP3222X06NGZug2O/foJKcR26BQiuvjii2Xx4sVSrFgxo2saOnSoPPPMM9G2JgGoDRs2SOPGjeXQoUPRfmrVqiXz5s2TwoULW/82fPhwefLJJ32NoxWRunTpYrtOk/m6hVq+fLkVOIutpqdtx48fL23bts3RjQaI9Dth0qRJOT4777zzpHfv3la7kiVLpqwipR2Yhjy8hoq0kl2jRo3k559/js67QoUKooE7N9W53Ho6ned1ronG2rZtmzRs2FB2794dPaVs2bJWxTENmyU6nJ6pVOGvbLnPidaI20CSSfhH1/CUKVNsnH5DpU5Bw1TPtemzEb8OTAz8rHfapk+AAFT6LE164v3YRI02CCCAAAIIIIAAAggggAACCCCAAAIIIIAAAggggAACCCCAQLgCBKB8+hOA8glIcwQQQACBwATY4GWnJgAV2NLzNdCqVavkzjvvjPZRpHhReXzaf8MHvjpP0TivBqAGdxooB/buj179xIkTRTfKZ8tBACrnnVi5cqW0atXKFmC55pprZO7cuXLWWWcFduvSFYDas2ePNGjQQDTsETmKFCkib731llVNyOvx73//W2677TZZtmxZtGmq4IHTGBoI6d69u2hAKXKcfvrpsmjRIqldu7YcPnxYbr75Zlm9enX08/r161vVnAoWLOh62t99950VtNq5c6etjYaOtIpVot9r1wPEnOh0TfpxMm+nIJi20Yp8ugbU1suhwTQNqMUebsImXkNFTutKnw9dV9WqVfMyZetcDbToc7dv3z656KKLREN6devWlRtvvDHH/Y4P4Gl7twGe2ImtWbNGmjZtKr/88kv0nzMVgMqW+6wX6ue7xST8M3nyZOnbt69tTbRo0UL03/Pnz+95rWgDpxCahgT1e0mDeE4HASgj6jzViABUuLeT9+Nw/RkdAQQQQAABBBBAAAEEEEAAAQQQQAABBBBAAAEEEEAAAQQQMBEgAGWiFtOGAJRPQJojgAACCAQmwAYvOzUBqMCWnu+BatasKUePHo32c9/T/eXC6hf57jdVB3kxALXli6/l2X4jo5euQYa1a9emogj0cwJQObmdqsLEBnNMbpBWBdLQkAZhatSoIRqyuP7660UDPb/73e8cu/QTUojtUEM5nTt3lvnz59vGSVSRKNX1OfmYBKB0HKfqTAMHDpQHH3xQPvnkE7npppvk119/jU7JZM5aiUnDTto29tAKP0uWLJGKFSumumTXnzuFMrRx69atZdy4cY5hD6dwiM5p4cKFUqZMGddj64mJ7nUmAlBOQTidg65bXW9eDye7evXqWcGm+BBYuoIss2fPlm7dutmmmqkAVLbc58g9euSRR2zX7TZAZhKA+vDDD6VZs2bW+owcpUuXlqVLl0r58uW9LhXrfH2e4qsppqrCla51Y2JgdJE0SrsAAai0k3rqkPdjT1ycjAACCCCAAAIIIIAAAggggAACCCCAAAIIIIAAAggggAACCGSFAAEon7eBAJRPQJojgAACCAQmwAYvOzUBqMCWnu+B+vXrJwsWLIj2U6/FDdK2Vwff/abqIC8GoGa/OEPenf9O9NKbN28uTz/9dCqKQD8nAJWTO1GwQ4MSI0eO9Fwx6NixY9K1a1d54403bIOlqoCSrgCUDuoU9DCppqR9OQUPTANQWkVIQ06bN2+O2kRCDBpYig1p+AlMJAomdezYUUaNGiUFChTw/dxpFaE//elPVqgj9tC/B7R6mFYycjp69+4tU6ZMsX3Upk0bK7DltTpVompXmQhA6YSd1qjpuho+fLg8+aS94uD9998vQ4YMycHmNG6PHj1kxIgRru9jompdmQpAZct9TnTfMhmA0upeWmlr48aNtvuj36daBc7rsX//fitUqBW8Yo9E6yVyDgEor9J573wCUOHeU96Pw/VndAQQQAABBBBAAAEEEEAAAQQQQAABBBBAAAEEEEAAAQQQQMBEgACUiVpMGwJQPgFpjgACCCAQmAAbvOzUBKACW3q+B1q2bJnoRu3IcebZZ8rIOc+J/I/vrpN2kOcCUKdE+rfpK0d/+m81rdGjR0vDhg0zC+mxdwJQzmBOlYlOO+00ef311+WGG27wpKyVl+644w45efKkrd2kSZOsTfyJ7FncMwAAIABJREFUjnQGoJyCMfo7pXO45ZZbXF/P999/Lxrk0ypQsYdpAEr7GDBggIwdO/a/3zlnninz5s2TZ555RvT7KHKYBtC0vYZd7rvvvhxBI/1Mw0F9+vTxHDaKvX6tMqVBqviqOnpO48aN5eWXX5aCBQs6Ot91110yY8YM22cdOnSQMWPGuL4veqLO4YknnrBCevFHqmCInu80j1ShmA0bNljXd+jQoeiQJuvqhx9+sCoEbd26NdpPsqprGtLt1KmT7TJr1aplrZvChQu7clu9erW1lmMrHmrDTAWgsuU+6zX6+W4xrX7kFHAzqcKW6FlzU6WPAJSrRyNPn0QAKtzby/txuP6MjgACCCCAAAIIIIAAAggggAACCCCAAAIIIIAAAggggAACCJgIEIAyUYtpQwDKJyDNEUAAAQQCE2CDl52aAFRgSy8tA1177bWyb9++aF8d77td6jS+Li19J+okrwWgPli6SqY/+9+qLuedd5784x//yKihSecEoJzVElUYKVasmGgopHbt2q64P/vsM7n55pttARFtePnll4uGrIoWLZqwHz8hBadOnQII55xzjhUaueKKK1Jez4EDB+T222+X9957L8e5fgJQn3zyiVUF6tdff43226tXL6tq0u7du61/099UraB1/fXXp5xnohM0XNOkSRPZtWtXjlM0BKXBz3z58nnuXwMZWq3pgQceyBFy01DGm2++KXXq1EnYrwa9hg4davvczfqIbaBz0Pt455135piDnucmUGUSgEoULPOyrrRCmlYe1JBY7JGsklSiil5anaxdu3Yp7+H27dulZcuW8s033+Q4N1MBqGy5z3rBTt8t+m+dO3dOaWcagPrqq6+s51yrQcUel1xyicyZM0fKlSuXcmxd56+++qrcc889OdZ5q1atZMKECUmruRGASkmc508gABXuLeb9OFx/RkcAAQQQQAABBBBAAAEEEEAAAQQQQAABBBBAAAEEEEAAAQRMBAhAmajFtCEA5ROQ5ggggAACgQmwwctOTQAqsKWXloG0gohuJI4c5f9fBRnw/ENp6TtRJ8kCUJkYuO1dHaRdzw6Z6Nrqc8S9w+S7Tf+tktO1a1fp379/xsYz7ZgAVGK5xYsXS8eOHXNstC9QoIAMHjxYevTokbCqj27UX7lypRVIid/wr5Wkpk+fLk2bNk1629IdgNq5c6cV+ti8ebNtXA0vPf/881YlqEQBoI0bN4qu4S+++MJxzn4CUE6BCv0NVcPI4bW6TyLYWbNmSffu3R0/1vvx5JNPSvny5V0/Tj/99JNV9WnixImObfQzrTyV6G8CbaTrRMMbsder/65ttTJVqlDWL7/8Yt2/YcOGJZx3pgJQOmCiYIubdaVrUqtT6bMWe6Sqtnb48GErWKhVnGIPfTb1t0vXuZO5Gr///vtWtSutOuV0ZCoAlS33Wa/Z6bulXr16Mm3atJQVtEwDUMmqpJUpU8aqeFa3bt2Ez4o+axoU1JBb/KGBu4ULF8qll17q+TtVw499+/Z1/czriaYGngbh5IwIEIDKCKvrTnk/dk3FiQgggAACCCCAAAIIIIAAAggggAACCCCAAAIIIIAAAggggEDWCBCA8nkrCED5BKQ5AggggEBgAmzwslMTgAps6aVloG3btkmjRo1sfXV/5G65rE6NtPTv1EleCkB9/sE6GffY32yX+dZbb0mFChUy5mfasdNG+PPPP1/+8Ic/mHbpqp2GaapXr57w3Gyo1JFsw75OvGDBgtK+fXurqknVqlVFQxtaOUorJOlm/m+//dbx+rp06SIaMsyfP39Sq3QHoHSwRKEu/eyCCy6Q2267zaqSpJWptDLPBx98YFVc0fBGssNPAEr71VBDsoCgSUjBab6Jqg3Fntu8eXMrEFGzZs2E4aM9e/ZYLk8//bRoMMPpcBsoSRTm0T41lKVBKN20H/t3ha5NrWSlga7Ro0fbKvY5zaVNmzZWlapkQSyTClCRsebPny933HGHY/WpyLrS6l0adDl58qR8+eWXVgU0nb/+9/ijZ8+eohXLks130qRJVrjM6dAKWno9WnlLQ1H6XC5ZskSmTp1qey71mdVwnVYhixyZCkBly33W61QL/e6KP7RSYYMGDeR3v/ud9ZHT97Sf8I+G9fTZ0ip6Tkf8d1BkrSxatMhqo+3jD72Hr7zyirRo0SLlb082/K6knCQnZFSAAFRGeVN2zvtxSiJOQAABBBBAAAEEEEAAAQQQQAABBBBAAAEEEEAAAQQQQAABBLJOgACUz1tCAMonIM0RQAABBAITYIOXnZoAVGBLL20D9evXTxYsWBDtr1LVC+XPfx2Qtv7jO3phyCjZu3NP9J/3/LBb9sT8d78DlyhdQkqUKRnt5vrmf5AbWtb3261j+7/+eYR88+WW6GcaqNCgRDYeThvCg5inbmbXoE2iI1s2qmtgRsM3GjJJx9GuXTur+ooGhlIdmQhAaXDmhRdesCpYmR41atSQ//znP1bln8jhNwClocuGDRvK7t27c0xLq7ssXbpUqlSpYjplWzu9pwMGDBAN0CQ7NFihocWrrroqGgjRUNvnn38uBw8eTNrWbfgp0kmyYJqeo3MpVaqUFQiKhJ+cgkMa9rn77rtl9uzZ8q9//Ss6x+uuu876t0KFCiWct58AlM5JA1YPPPCAY6DJy41z+4xooKhTp07y7rvveunedu7jjz8ux48fl0cffTT675kKQOkA2XCfdR6bNm2yQs4HDhxIaqffQZ07d7ad4ycApR3pfdM+ly9fbnzfIg31udDvsz/+8Y9Jw3KR87Pld8X3hdOBsQABKGO6tDTk/TgtjHSCAAIIIIAAAggggAACCCCAAAIIIIAAAggggAACCCCAAAIIBCpAAMonNwEon4A0RwABBBAITIANXnZqAlCBLb20DfTPf/5TtGpI7HHHgC5Su/7VaRsjWUezXpohs8fMSNtYQyc+IVVrJa44lK6BPlnxkbwywh6smDNnjlx66aXpGiKt/RCASs154sQJK9yhoSENz5ge2l6rn2hIxc2RiQCUjqthlYkTJ8rAgQM9X48Ge5599lm59957ZdWqVdHL8BuA0hBK9+7drapA8Ufr1q2tClGpKma5MY2co/dRfTUAk+6jY8eOVuDRTcgtMrbeE60odc899xgHiLTq0UsvvSRawU2r+8QGg0qWLCnLli1LWoXOTwAqsq600p1WDUpUFSuVta6rhx56yKqu5ubYuXOnFX5Zu3atm9Oj52hw5qmnnpJu3brJqFGjrCpbkSOTAahsuM96nfq8acW1VCHAHj16yIgRI2y2fgNQ2plWcho2bJg8//zznu5b7MlaLUrDTxruc3sQgHIrlXfPIwAV7r3l/Thcf0ZHAAEEEEAAAQQQQAABBBBAAAEEEEAAAQQQQAABBBBAAAEETAQIQJmoxbQhAOUTkOYIIIAAAoEJsMHLTk0AKrCll9aB4qtAFS9dXB6d/ERax0jUWW4NQD3aeZDs3bk3elnZXP1JJ0kAyv1y1rCFbtqfPn26p5DKlVdeaW3Uv/jii90PluDepKqc5WWAjRs3WoGbTz/9NGUzDW1pgEsDEVp5qG3btmkNQOkEtCLMrbfeagW0Yg8NaWgIKhOHhrjUQCs7+T3OPvts63m6+eabJV++fEbdrVmzxjLevHmz6/aVK1e2Khg1btw4Oq5WuBo7dqwnR78BqMhgu3btkpEjR1rhGqcqVU4XVr16dSuQVKdOHVeVfGL70DCNXquG2dwEFCNBscjzGP8dmMkAVGTeYd7nyBzcVGLSqmxTp06VM844I0qejgBUpDP9DtIg5jvvvON6vZ933nlWBbfbb7/ddVAu0jkBKNfMefZEAlDh3lrej8P1Z3QEEEAAAQQQQAABBBBAAAEEEEAAAQQQQAABBBBAAAEEEEDARIAAlIlaTBsCUD4BaY4AAgggEJgAG7zs1ASgAlt6aR3o66+/lmbNmtn6bNiuibTscnNax3HqLDcGoN6cNE+WzVpiu5yFCxfKRRddlHEv0wEIQHmXO3r0qFVdZ/78+VYIaMeOHbagh27Qr1q1qjRo0EBuueUWKVOmjPdBAghA6aQ0bLR9+3aZNm2aLFq0SDZt2hQNkWjo6bLLLrNCSe3atZOiRYta1+EUgChSpIho9Z/I5nKTC96zZ4/cdNNNtvCPhnt0XiVKlDDp0lUbrfCl4asnn3xSNJji9dD73bt3b7nzzjtFQ1B+D52PBkOmTJkiK1askG3bttmCPbHrq2XLllKuXLkcoaGVK1dKq1atbGEyrZQze/ZsKVSokOMU0xWAinSuz4lWndKqXp988oloMCpy6NrStdKoUSOrglOlSpU8B5/iLyIynrp99tlncvDgwegpWi1Ix+rcubM1buzfaGEEoHRiYd3nWLfI2tcA2YcffihqGHvUrFlT3njjDTn33HOj/5zOAFSkU332ly5dKnPnzpUvv/xS9u3bl2OtaPU5/T7VOZkGDAlA+f12yv3tCUCFew95Pw7Xn9ERQAABBBBAAAEEEEAAAQQQQAABBBBAAAEEEEAAAQQQQAABEwECUCZqMW0IQPkEpDkCCCCAQGACbPCyUxOACmzppX0greQxYcIEW7/3Pd1fLqye2VBPbgtAbfnia3m230ibU9euXaV///5pvyd0iECYAj///LMVitLARORwUzUn1ZydAlBaDWnEiBGpmqbt8/3798vHH39shTH+8Y9/yN69e21BGh1IA0gVKlSQ+vXrW5WpLrzwQuNARtomTkcIIIAAAikFCEClJMroCbwfZ5SXzhFAAAEEEEAAAQQQQAABBBBAAAEEEEAAAQQQQAABBBBAAIGMCBCA8slKAMonIM0RQAABBAITYIOXnZoAVGBLL+0DHT9+XBo3bmxViYkcZSuWkwdfejjtY+XmDof3/Ivs2PpfI63KoiGK/Pnz5+bLYu4I5BDYuXOnFf7R/xs5UlUXcsO4ePFi6dChQ/TU008/3ar+VLt2bTfNOQcBBBBAAIGkAgSgwl0gvB+H68/oCCCAAAIIIIAAAggggAACCCCAAAIIIIAAAggggAACCCCAgIkAASgTtZg2BKB8AtIcAQQQQCAwATZ42akJQAW29DIy0LJly6R37962vq9r+nvp0KdTRsbLbZ3OGDVNVi1+zzbt0aNHS8OGDXPbpTDfPCqwZMkSueuuu0QrNdWsWVNq1KghdevWlchmcC+XvXz5cqsC1KlTp6LNOnbsKC+++KIk+u1L1b8GLbt37y6vvfZa9FQNWU2fPl0KFiyYqjmfI4AAAgggkFKAAFRKooyewPtxRnnpHAEEEEAAAQQQQAABBBBAAAEEEEAAAQQQQAABBBBAAAEEEMiIAAEon6wEoHwC0hwBBBBAIDABNnjZqQlABbb0MjbQ0KFDrTBC7HFrz3ZyQ6v6GRszN3T8zhsrZO5Ls2xT1TDIkCFDcsP0meNvREADUO3bt7ddbY8ePWTEiBGeBH755Rf505/+ZFU3iz2ee+456dy5s6e+Yk9et26dNGnSRI4ePRr950mTJknr1q2N+6QhAggggAACsQIEoMJdD7wfh+vP6AgggAACCCCAAAIIIIAAAggggAACCCCAAAIIIIAAAggggICJAAEoE7WYNgSgfALSHAEEEEAgMAE2eNmpCUAFtvQyOtAtt9wiX375pW2M7o/cLZfVqZHRcbO1888/WCfjHvubbXpVq1aV119/PVunzLx+owLr16+XRo0ayc8//xwVKFWqlGgwqmLFiq5UtOLTqFGj5JFHHrGdX7p0aSsQVb58eVf9xJ907Ngx6dOnjy1gWblyZVm0aJGUKFHCqE8aIYAAAgggEC9AACrcNcH7cbj+jI4AAggggAACCCCAAAIIIIAAAggggAACCCCAAAIIIIAAAgiYCBCAMlGLaUMAyicgzRFAAAEEAhNgg5edmgBUYEsvowNt2LBB2rZtKxpYiBz58ueTe5/8s1xY/aKMjp1tnW/54mt5fuBf5cTxE9GpFShQQGbPni1VqlTJtukyn9+4wJEjR6xnd9WqVTaJ6tWry4QJE+Tiiy9OKqSVmYYNGyajR4/OcV7Pnj1l+PDhkuh3L1nHP/30kxWomjhxou20xx57TPr27fsbv2tcPgIIIIBAOgUIQKVT03tfvB97N6MFAggggAACCCCAAAIIIIAAAggggAACCCCAAAIIIIAAAgggELYAASifd4AAlE9AmiOAAAIIBCbABi87NQGowJZexgdavHix3HfffbZxzjy7kNz9eG+54GJ3lWQyPskMD/Dtxq3yt8Gj5ehPR2wjPfvss9K0adMMj073CJgJzJo1S7p37+7YuGbNmtKpUyepU6eOFC1a1DpHQ1Pr1q2T5cuXy7x58+SXX37J0faSSy6RBQsWSPHixVNOSqs8ffrpp3L55ZdLvnz5ZOvWrVYg6+TJk7a2Wv3pzTffFK0sxYEAAggggEC6BAhApUvSrB/ej83caIUAAggggAACCCCAAAIIIIAAAggggAACCCCAAAIIIIAAAgiEKUAAyqc+ASifgDRHAAEEEAhMgA1edmoCUIEtvUAGmjRpkjz11FO2sTQE1eORu/N8JSit/DT2sb/lCD898MAD0qVLl0D8GQQBEwGt3NavXz95+eWXTZrnaFOhQgWr4llkQ3mqTp955hkZOnRo0tNOO+00eeWVV6RFixapuuNzBBBAAAEEPAkQgPLElfaTeT9OOykdIoAAAggggAACCCCAAAIIIIAAAggggAACCCCAAAIIIIAAAhkXIADlk5gAlE9AmiOAAAIIBCbABi87NQGowJZeYAM999xz8tJLL9nGy5c/n9w5qIdcVqdGYPMIcqDPP1gnE58YKyeOn7AN27NnT+nbt2+QU2EsBIwEtIrTsGHD5PnnnzdqH2lUr149GT9+vJQsWdJ1P5MnT075nPTu3VseeeQRKVCggOt+OREBBBBAAAE3AgSg3Chl7hzejzNnS88IIIAAAggggAACCCCAAAIIIIAAAggggAACCCCAAAIIIIBApgQIQPmUJQDlE5DmCCCAAAKBCbDBy05NACqwpRfoQCNHjpQJEybkGPPWnu3khlb1A51Lpgd7540VMvelWTmG6dq1q/Tv3z/Tw9M/AmkTOHXqlHz22WcycOBA+fTTTz31e8EFF1gBJa3QlC9fPk9tlyxZIu3bt0/YZvDgwVZAivCTJ1ZORgABBBBwKUAAyiVUhk7j/ThDsHSLAAIIIIAAAggggAACCCCAAAIIIIAAAggggAACCCCAAAIIZFCAAJRPXAJQPgFpjgACCCAQmAAbvOzUBKACW3qBD+RUCUoncV3T30uHPp0Cn08mBpwxapqsWvxejq6p/JQJbfoMUuCHH36QZcuWybx582TTpk2ya9cu2/DnnXeeVKhQQZo3by7NmjWTSpUqSaLft1Tz1r61+tTixYtl79691unFixe3+u3Vq5dcdNFFqbrgcwQQQAABBIwFCEAZ06WlIe/HaWGkEwQQQAABBBBAAAEEEEAAAQQQQAABBBBAAAEEEEAAAQQQQCBQAQJQPrkJQPkEpDkCCCCAQGACbPCyUxOACmzphTLQpEmT5KmnnsoxdtmK5aTN3e3lwuq5M9iw5YuvZc7fZsqOrdtzXNsDDzwgXbp0CcWbQRFAAAEEEEAAAQS8CRCA8uaV7rN5P063KP0hgAACCCCAAAIIIIAAAggggAACCCCAAAIIIIAAAggggAACmRcgAOXTmACUT0CaI4AAAggEJsAGLzs1AajAll5oA2lVlwEDBsixY8dyzKFhuybSssvNoc3NZOA3J82TZbOW5GhaoEABGTFihDRt2tSkW9oggAACCCCAAAIIhCBAACoE9JgheT8O15/REUAAAQQQQAABBBBAAAEEEEAAAQQQQAABBBBAAAEEEEAAARMBAlAmajFtCED5BKQ5AggggEBgAmzwslMTgAps6YU60IYNG2Tw4MHy5Zdf5phH8dLFpWmn5lK7/tWhzjHV4J+s+EgWT1sge3fuzXFq1apV5fHHH5cqVaqk6obPEUAAAQQQQAABBLJIgABUuDeD9+Nw/RkdAQQQQAABBBBAAAEEEEAAAQQQQAABBBBAAAEEEEAAAQQQMBEgAGWiFtOGAJRPQJojgAACCAQmwAYvOzUBqMCWXlYMNHToUJk+fbrjXCpVvVDq39pQLqtTIyvmGpnE5x+skxVzl8k3X25xnFfHjh1lyJAhWTVnJoMAAggggAACCCDgToAAlDunTJ3F+3GmZOkXAQQQQAABBBBAAAEEEEAAAQQQQAABBBBAAAEEEEAAAQQQyJwAASiftgSgfALSHAEEEEAgMAE2eNmpCUAFtvSyZqBly5bJiBEjZPv27Y5zKv//Ksh1TX8vdRpdJ/I/IU37lMgHb62SVYvfk+82bXOcRLly5WTAgAHSsGHDkCbJsAgggAACCCCAAAJ+BQhA+RX01573Y39+tEYAAQQQQAABBBBAAAEEEEAAAQQQQAABBBBAAAEEEEAAAQTCECAA5VOdAJRPQJojgAACCAQmwAYvOzUBqMCWXlYNdPz4cXn22WdlwoQJCed15tlnypU3XCWX/76WXFj9okDmv+WLr2XNe6vl03c+lqM/HU04ZteuXeW+++6T/PnzBzIvBkEAAQQQQAABBBDIjAABqMy4uu2V92O3UpyHAAIIIIAAAggggAACCCCAAAIIIIAAAggggAACCCCAAAIIZI8AASif94IAlE9AmiOAAAIIBCbABi87NQGowJZeVg709ddfy9ixY2XBggVJ51ekeFGpcmVVubjGJVKp+kVyTtFz0nI9h/Yfkm+++Fo2rvtKNnz6pRzYuz9pv82bN5cePXrIRRcFE8hKy0XSCQIIIIAAAggggEBCAQJQ4S4O3o/D9Wd0BBBAAAEEEEAAAQQQQAABBBBAAAEEEEAAAQQQQAABBBBAwESAAJSJWkwbAlA+AWmOAAIIIBCYABu87NQEoAJbelk90D//+U+ZMmVKyiBU5CKKly4uZSuVk/89v7QUL1NCipYoJoWLFpZCZxeS3xU8Q/Lnz2edevz4CfnPL/+WIz8dkcP7D8v+PT/K3h/2yL++3yk7vtkue3fudeWiwafbb79dLr30UlfncxICCCCAAAIIIIBA7hAgABXufeL9OFx/RkcAAQQQQAABBBBAAAEEEEAAAQQQQAABBBBAAAEEEEAAAQRMBAhAmajFtCEA5ROQ5ggggAACgQmwwctOTQAqsKWXKwbatm2bzJkzR9544w3Zt29fqHM+77zzpFWrVtKmTRupUKFCqHNhcAQQQAABBBBAAIHMCBCAyoyr2155P3YrxXkIIIAAAggggAACCCCAAAIIIIAAAggggAACCCCAAAIIIIBA9ggQgPJ5LwhA+QSkOQIIIIBAYAJs8LJTE4AKbOnluoGWLVsm+p8VK1bI0aNHA5n/mWeeKfXr15eGDRta/+FAAAEEEEAAAQQQyNsCBKDCvb+8H4frz+gIIIAAAggggAACCCCAAAIIIIAAAggggAACCCCAAAIIIICAiQABKBO1mDYEoHwC0hwBBBBAIDABNnjZqQlABbb0cvVAq1atkg8//FBWr14tn3/+uZw6dSot16PP42WXXSa1atWSa665Rq677rq09EsnCCCAAAIIIIAAArlDgABUuPeJ9+Nw/RkdAQQQQAABBBBAAAEEEEAAAQQQQAABBBBAAAEEEEAAAQQQMBEgAGWiFtOGAJRPQJojgAACCAQmwAYvOzUBqMCWXp4Z6Pjx47JhwwbZvHmzfPvtt7Jjxw7ZtWuX/Pjjj3L48GGrWpSeo0f+/PlFqzoVLlxYihUrJqVKlZKyZcvKBRdcIJUrV5YqVapY53AggAACCCCAAAII/DYFCECFe995Pw7Xn9ERQAABBBBAAAEEEEAAAQQQQAABBBBAAAEEEEAAAQQQQAABEwECUCZqMW0IQPkEpDkCCCCAQGACbPCyUxOACmzpMRACCCCAAAIIIIAAAgjECRCACndJ8H4crj+jI4AAAggggAACCCCAAAIIIIAAAggggAACCCCAAAIIIIAAAiYCBKBM1GLaEIDyCUhzBBBAAIHABNjgZacmABXY0mMgBBBAAAEEEEAAAQQQiBMgABXukuD9OFx/RkcAAQQQQAABBBBAAAEEEEAAAQQQQAABBBBAAAEEEEAAAQRMBAhAmajFtCEA5ROQ5ggggAACgQmwwctOTQAqsKXHQAgggAACCCCAAAIIIBAnQAAq3CXB+3G4/oyOAAIIIIAAAggggAACCCCAAAIIIIAAAggggAACCCCAAAIImAgQgDJRi2lDAMonIM0RQAABBAITYIOXnZoAVGBLj4EQQAABBBBAAAEEEEAgToAAVLhLgvfjcP0ZHQEEEEAAAQQQQAABBBBAAAEEEEAAAQQQQAABBBBAAAEEEDARIABlohbThgCUT0CaI4AAAggEJsAGLzs1AajAlh4DIYAAAggggAACCCCAQJwAAahwlwTvx+H6MzoCCCCAAAIIIIAAAggggAACCCCAAAIIIIAAAggggAACCCBgIkAAykQtpg0BKJ+ANEcAAQQQCEyADV52agJQgS09BkIAAQQQQAABBBBAAIE4AQJQ4S4J3o/D9Wd0BBBAAAEEEEAAAQQQQAABBBBAAAEEEEAAAQQQQAABBBBAwESAAJSJWkwbAlA+AWmOAAIIIBCYABu87NQEoAJbegyEAAIIIIAAAggggAACcQIEoMJdErwfh+vP6AgggAACCCCAAAIIIIAAAggggAACCCCAAAIIIIAAAggggICJAAEoE7WYNgSgfALSHAEEEEAgMAE2eNmpCUAFtvQYCAEEEEAAAQQQQAABBOIECECFuyR4Pw7Xn9ERQAABBBBAAAEEEEAAAQQQQAABBBBAAAEEEEAAAQQQQAABEwECUCZqMW0IQPkEpDkCCCCAQGACbPCyUxOACmzpMRACCCCAAAIIIIAAAgjECRCACndJ8H4crj9cCzrgAAAgAElEQVSjI4AAAggggAACCCCAAAIIIIAAAggggAACCCCAAAIIIIAAAiYCBKBM1GLaEIDyCUhzBBBAAIHABNjgZacmABXY0mMgBBBAAAEEEEAAAQQQiBMgABXukuD9OFx/RkcAAQQQQAABBBBAAAEEEEAAAQQQQAABBBBAAAEEEEAAAQRMBAhAmajFtCEA5ROQ5ggggAACgQmwwctOTQAqsKXHQAgggAACCCCAAAIIIBAnQAAq3CXB+3G4/oyOAAIIIIAAAggggAACCCCAAAIIIIAAAggggAACCCCAAAIImAgQgDJRi2lDAMonIM0RQAABBAITYIOXnZoAVGBLj4EQQAABBBBAAAEEEEAgToAAVLhLgvfjcP0ZHQEEEEAAAQQQQAABBBBAAAEEEEAAAQQQQAABBBBAAAEEEDARIABlohbThgCUT0CaI4AAAggEJsAGLzs1AajAlh4DIYAAAggggAACCCCAQJwAAahwlwTvx+H6MzoCCCCAAAIIIIAAAggggAACCCCAAAIIIIAAAggggAACCCBgIkAAykQtpg0BKJ+ANEcAAQQQCEyADV52agJQgS09BkIAAQQQQAABBBBAAIE4AQJQ4S4J3o/D9Wd0BBBAAAEEEEAAAQQQQAABBBBAAAEEEEAAAQQQQAABBBBAwESAAJSJWkwbAlA+AWmOAAIIIBCYABu87NQEoAJbegyEAAIIIIAAAggggAACcQIEoMJdErwfh+vP6AgggAACCCCAAAIIIIAAAggggAACCCCAAAIIIIAAAggggICJAAEoE7WYNgSgfALSHAEEEEAgMAE2eNmpCUAFtvQYCAEEEEAAAQQQQAABBOIECECFuyR4Pw7Xn9ERQAABBBBAAAEEEEAAAQQQQAABBBBAAAEEEEAAAQQQQAABEwECUCZqMW0IQPkEpDkCCCCAQGACbPCyUxOACmzpMRACCCCAAAIIIIAAAgjECRCACndJ8H4crj+jI4AAAggggAACCCCAAAIIIIAAAggggAACCCCAAAIIIIAAAiYCBKBM1GLaEIDyCUhzBBBAAIHABNjgZad2CkBFNiEGdlMYCAEEEEAAAQQQQAABBH4zAps2bYpeKwGocG8778fh+jM6AggggAACCCCAAAIIIIAAAggggAACCCCAAAIIIIAAAgggYCJAAMpELaYNASifgDRHAAEEEAhMgA1edmoCUIEtPQZCAAEEEEAAAQQQQAABESEAlT3LgPfj7LkXzAQBBBBAAAEEEEAAAQQQQAABBBBAAAEEEEAAAQQQQAABBBBwK0AAyq1UgvMIQPkEpDkCCCCAQGACbPCyUzsFoAK7GQyEAAIIIIAAAggggAACv2kBKkCFe/t5Pw7Xn9ERQAABBBBAAAEEEEAAAQQQQAABBBBAAAEEEEAAAQQQQAABEwECUCZqMW0IQPkEpDkCCCCAQGACbPCyUxOACmzpMRACCCCAAAIIIIAAAgjECRCACndJ8H4crj+jI4AAAggggAACCCCAAAIIIIAAAggggAACCCCAAAIIIIAAAiYCBKBM1GLaEIDyCUhzBBBAAIHABNjgZacmABXY0mMgBBBAAAEEEEAAAQQQiBMgABXukuD9OFx/RkcAAQQQQAABBBBAAAEEEEAAAQQQQAABBBBAAAEEEEAAAQRMBAhAmajFtCEA5ROQ5ggggAACgQmwwctOTQAqsKXHQAgggAACCCCAAAIIIBAnQAAq3CXB+3G4/oyOAAIIIIAAAggggAACCCCAAAIIIIAAAggggAACCCCAAAIImAgQgDJRi2lDAMonIM0RQAABBAITYIOXnZoAVGBLj4EQQAABBBBAAAEEEEAgToAAVLhLgvfjcP0ZHQEEEEAAAQQQQAABBBBAAAEEEEAAAQQQQAABBBBAAAEEEDARIABlohbThgCUT0CaI4AAAggEJsAGLzs1AajAlh4DIYAAAggggAACCCCAQJwAAahwlwTvx+H6MzoCCCCAAAIIIIAAAggggAACCCCAAAIIIIAAAggggAACCCBgIkAAykQtpg0BKJ+ANEcAAQQQCEyADV52agJQgS09BkIAAQQQQAABBBBAAIE4AQJQ4S4J3o/D9Wd0BBBAAAEEEEAAAQQQQAABBBBAAAEEEEAAAQQQQAABBBBAwESAAJSJWkwbAlA+AWmOAAIIIBCYABu87NQEoAJbegyEAAIIIIAAAggggAACcQIEoMJdErwfh+vP6AgggAACCCCAAAIIIIAAAggggAACCCCAAAIIIIAAAggggICJAAEoE7WYNgSgfALSHAEEEEAgMAE2eNmpCUAFtvQYCAEEEEAAAQQQQAABBOIECECFuyR4Pw7Xn9ERQAABBBBAAAEEEEAAAQQQQAABBBBAAAEEEEAAAQQQQAABEwECUCZqMW0IQPkEpDkCCCCAQGACbPCyUxOACmzpMRACCCCAAAIIIIAAAgjECRCACndJ8H4crj+jI4AAAggggAACCCCAAAIIIIAAAggggAACCCCAAAIIIIAAAiYCBKBM1GLaEIDyCUhzBBBAAIHABNjgZacmABXY0mMgBBBAAAEEEEAAAQQQiBMgABXukuD9OFx/RkcAAQQQQAABBBBAAAEEEEAAAQQQQAABBBBAAAEEEEAAAQRMBAhAmajFtCEA5ROQ5ggggAACgQmwwctOTQAqsKXHQAgggAACCCCAAAIIIBAnQAAq3CXB+3G4/oyOAAIIIIAAAggggAACCCCAAAIIIIAAAggggAACCCCAAAIImAgQgDJRi2lDAMonIM0RQAABBAITYIOXnZoAVGBLj4EQQAABBBBAAAEEEEAgToAAVLhLgvfjcP0ZHQEEEEAAAQQQQAABBBBAAAEEEEAAAQQQQAABBBBAAAEEEDARIABlohbThgCUT0CaI4AAAggEJsAGLzs1AajAlh4DIYAAAggggAACCCCAQJwAAahwlwTvx+H6MzoCCCCAAAIIIIAAAggggAACCCCAAAIIIIAAAggggAACCCBgIkAAykQtpg0BKJ+ANEcAAQQQCEyADV52agJQgS09BkIAAQQQQAABBBBAAIE4AQJQ4S4J3o/D9Wd0BBBAAAEEEEAAAQQQQAABBBBAAAEEEEAAAQQQQAABBBBAwESAAJSJWkwbAlA+AWmOAAIIIBCYABu87NQEoAJbegyEAAIIIIAAAggggAACcQIEoMJdErwfh+vP6AgggAACCCCAAAIIIIAAAggggAACCCCAAAIIIIAAAggggICJAAEoE7WYNgSgfALSHAEEEEAgMAE2eNmpCUAFtvQYCAEEEEAAAQQQQAABBOIECECFuyR4Pw7Xn9ERQAABBBBAAAEEEEAAAQQQQAABBBBAAAEEEEAAAQQQQAABEwECUCZqMW0IQPkEpDkCCCCAQGACbPCyUxOACmzpMRACCCCAAAIIIIAAAgjECRCACndJ8H4crj+jI4AAAggggAACCCCAAAIIIIAAAggggAACCCCAAAIIIIAAAiYCBKBM1GLaEIDyCUhzBBBAAIHABNjgZacmABXY0mMgBBBAAAEEEEAAAQQQiBMgABXukuD9OFx/RkcAAQQQQAABBBBAAAEEEEAAAQQQQAABBBBAAAEEEEAAAQRMBAhAmajFtCEA5ROQ5ggggAACgQmwwctOTQAqsKXHQAgggAACCCCAAAIIIBAnQAAq3CXB+3G4/oyOAAIIIIAAAggggAACCCCAAAIIIIAAAggggAACCCCAAAIImAgQgDJRi2lDAMonIM0RQAABBAITYIOXnZoAVGBLj4EQQAABBBBAAAEEEEAgToAAVLhLgvfjcP0ZHQEEEEAAAQQQQAABBBBAAAEEEEAAAQQQQAABBBBAAAEEEDARIABlohbThgCUT0CaI4AAAggEJsAGLzs1AajAlh4DIYAAAggggAACCCCAQJwAAahwlwTvx+H6MzoCCCCAAAIIIIAAAggggAACCCCAAAIIIIAAAggggAACCCBgIkAAykQtpg0BKJ+ANEcAAQQQCEyADV52agJQgS09BkIAAQQQQAABBBBAAIE4AQJQ4S4J3o/D9Wd0BBBAAAEEEEAAAQQQQAABBBBAAAEEEEAAAQQQQAABBBBAwESAAJSJWkwbAlA+AWmOAAIIIBCYABu87NQEoAJbegyEAAIIIIAAAggggAACcQIEoMJdErwfh+vP6AgggAACCCCAAAIIIIAAAggggAACCCCAAAIIIIAAAggggICJAAEoE7WYNgSgfALSHAEEEEAgMAE2eNmpCUAFtvQYCAEEEEAAAQQQQAABBOIECECFuyR4Pw7Xn9ERQAABBBBAAAEEEEAAAQQQQAABBBBAAAEEEEAAAQQQQAABEwECUCZqMW0IQPkEpDkCCCCAQGACbPCyUxOACmzpMRACCCCAAAIIIIAAAgjECRCACndJ8H4crj+jI4AAAggggAACCCCAAAIIIIAAAggggAACCCCAAAIIIIAAAiYCBKBM1GLaEIDyCUhzBBBAAIHABNjgZacmABXY0mMgBBBAAAEEEEAAAQQQiBMgABXukuD9OFx/RkcAAQQQQAABBBBAAAEEEEAAAQQQQAABBBBAAAEEEEAAAQRMBAhAmajFtCEA5ROQ5ggggAACgQmwwctOTQAqsKVnDXTixAnZsmWLLFmyRP7+97/Lpk2bZNeuXbZJnHnmmVKmTBm5+uqrpW7dunLDDTdIiRIlgp0ooyGAAAIIZKXAqVOnZPv27bJixQp5++23Ze3atdbvyMmTJ6PzPffcc6Vs2bLSqFEjad68uVSrVk0KFCiQldfDpBBAAAECUOGuAd6Pw/VndAQQQAABBBBAAAEEEEAAAQQQQAABBBBAAAEEEEAAAQQQQMBEgACUiVpMGwJQPgFpjgACCCAQmAAbvOzUBKCCWXo//fSTTJw4UUaPHi379u3zPOgFF1wgDz/8sLRo0cLXJvbnnntOHnnkEdv4jz32mPTt29fznGgQroAGHurXry87duyITkQDDxqKKFWqVGCTW7dunTRp0kSOHj0a2JjXXXedzJ49WwoVKhTYmAyEQNgC+/fvlylTphj9jhQsWFDuvPNO6d27d6DfD5ky47fMXPauu+6SGTNm2DqYOXOm9T3+Wzqy5Tf0t2Se7FoJQIW7Eng/Dtef0RFAAAEEEEAAAQQQQAABBBBAAAEEEEAAAQQQQAABBBBAAAETAQJQJmoxbQhA+QSkOQIIIIBAYAJs8LJTE4DK7NLTik/z5s2zAkYagvJ7aBDq+eeftypDJVrLycZg07jfO5A97bNl8zYBqOxZE8wkbwrob8eIESPkpZdekmPHjvm6SK0CNXjwYOnRo4doKCq3HvyWmd+5vBiA2rhxo0ydOlUeeugh18HYbPkNNb+TeaslAahw7yfvx+H6MzoCCCCAAAIIIIAAAggggAACCCCAAAIIIIAAAggggAACCCBgIkAAykQtpg0BKJ+ANEcAAQQQCEyADV52agJQmVt6ulF9wIABMmnSpLQPolWbtJJHvnz5PPXNpnFPXFl9crZs3iYAldXLhMnlcoFVq1ZJ9+7d5YcffkjrldSrV0/Gjx8vJUuWTGu/QXXGb5m5dF4KQGk4cOjQoTJu3DjxWhkwW35Dze9k3mpJACrc+8n7cbj+jI4AAggggAACCCCAAAIIIIAAAggggAACCCCAAAIIIIAAAgiYCBCAMlGLaUMAyicgzRFAAAEEAhNgg5edmgBUZpaehp/69esnL7/8csIBTjvtNClbtqxcccUVcs4550TPW79+vWzZskUOHjyYdHIagurTp4+nSlBsGs/M/Q6j12zZvE0AKoy7z5h5XeDUqVPy6quvyj333CMnT5709Dvyn//8Rz766CP59ttvkzJdcsklMmfOHClXrlyu4+S3zPyW5YUAlFN1TQJQ5msiG1oSgAr3LvB+HK4/oyOAAAIIIIAAAggggAACCCCAAAIIIIAAAggggAACCCCAAAImAgSgTNRi2hCA8glIcwQQQACBwATY4GWnJgCVmaW3ePFi6dixo+PG9fbt28t9990nutkz0XrUWR0+fFgWLFggw4YNkx07duSYqAaoXn/9dbnhhhtcXwSbxl1TZf2J2RyAOv3006Vly5ZSqFChjDhWrFhRevToIWeccUZG+qdTBMIU0PDTCy+8IIMHD044Df0duffee+Xiiy9OWAlQg7jLly+XJ554Qr744gvHvrQS1LRp06Rw4cJhXrLnsfkt80wWbZAXAlBOv38EoMzXRDa0JAAV7l3g/Thcf0ZHAAEEEEAAAQQQQAABBBBAAAEEEEAAAQQQQAABBBBAAAEETAQIQJmoxbQhAOUTkOYIIIAAAoEJsMHLTk0AKv1Lb//+/dK6dWtZs2aNrfNixYrJzJkzpXbt2p4G/eWXX+Qvf/mLvPjiizna1apVS+bNm+d68zqbxj3RZ/XJ2RyA0spmK1askFKlSmW1IZNDIBsF5s+fL3fccYdjgLZp06byzDPPSOnSpV1PXavlaDUpDd5qKCr+6NmzpwwfPtxTNUHXg2foRH7LzGEJQP2fXbb8hprfybzVkgBUuPeT9+Nw/RkdAQQQQAABBBBAAAEEEEAAAQQQQAABBBBAAAEEEEAAAQQQMBEgAGWiFtOGAJRPQJojgAACCAQmwAYvOzUBqPQvPa3+1KFDB1vH55xzjhVUuuKKK4wG1E3r/fr1k5dffjlH+0mTJlmBK47flkC2bN5et26dNGnSRI4ePRq9AQSgfltrkatNn8D3338vzZs3l23btuXodODAgdbvQIECBYwG/Pjjj6VNmzZy6NAhW3ut2Pbmm29KnTp1jPoNoxEBKHN1AlDmdrTMnAABqMzZuumZ92M3SpyDAAIIIIAAAggggAACCCCAAAIIIIAAAggggAACCCCAAAIIZJcAASif94MAlE9AmiOAAAIIBCbABi87NQGo9C+93r17y5QpU2wdd+vWTUaOHOmrwkaiylIafho3bpzkz58//RdDj1krQAAqa28NE0PASECDrn369JHp06fnaP/YY49ZnyX6G8btgImqSzVu3NgK2BYsWNBtV6GeRwDKnJ8AlLkdLTMnQAAqc7Zueub92I0S5yCAAAIIIIAAAggggAACCCCAAAIIIIAAAggggAACCCCAAALZJUAAyuf9IADlE5DmCCCAAAKBCbDBy06d2wJQx04cty6gQL7sDPscOXJE2rZtK6tWrYpC65p744035Prrr/e9zjXo1L9/f1s/FSpUkLfffltKlCjhu386yD0CBKByz71ipgi4Efjggw+kZcuW8uuvv9pO79ixo4waNcq48lNsZxqy6tq1q/WbFHtoFahFixZJ7dq13Uw19HMIQJnfAgJQ5na0zJwAAajM2brpmfdjN0qcgwACCCCAAAIIIIAAAggggAACCCCAAAIIIIAAAggggAACCGSXAAEon/eDAJRPQJojgAACCAQmwAYvO3W2B6De2vqZLN+2Tlbv2iLfHPiX/PzrL9YFnHV6QalU5H+lVqkL5cYKNaRRxSsCW0PJBnIKpZx55pmyZMkSqVGjhu85btq0SRo1aiQHDhyI9nXWWWfJW2+9JdWqVfPdPx3kHgECULnnXjFTBFIJHD9+XLp37y6vvfaa7dRSpUpZvx8VK1ZM1YXrz9etWydNmjSRo0eP2tqko1Kh60n4PJEAlDkgAShzO1pmToAAVOZs3fTM+7EbJc5BAAEEEEAAAQQQQAABBBBAAAEEEEAAAQQQQAABBBBAAAEEskuAAJTP+0EAyicgzRFAAAEEAhNgg5edOlsDUC+tWSxj1y6R7w/vcbU2zi9cQnrUbCI9L2/q6vxMnbRnzx5p0KCBbNu2LTpE/vz5ZeHChXLNNdf4HvbHH3+Upk2byvfffy9FihSxKoJce+21MnDgQDn//PN9908HuUeAAFTuuVfMFIFUAhs2bJDGjRvLoUOHbKdqxb9BgwZJor9dUvXr9HmisFWtWrVk7ty51m9Lth8EoMzvEAEocztaZk6AAFTmbN30zPuxGyXOQQABBBBAAAEEEEAAAQQQQAABBBBAAAEEEEAAAQQQQAABBLJLgACUz/tBAMonIM0RQAABBAITYIOXnTrbAlCf7NwsA1dOlnW7txqtiRolK8qT13eW2qUrG7X32+jIkSPStm1bWbVqla2rTGxiN5lrJjaN//DDD/L666/LG2+8IbqJP1JV5LTTTpNLLrlEOnToIB07dpSiRYtGp6wVTdq3bx/9726rZDmFfh577DHp27dvtK8TJ07I6tWr5eWXX5b33ntPduzYEf3s3HPPlcsuu0xuvfVWadasmW1OJp7xbY4dOybr16+XBQsWWFW5dL779u2znaZzKFu2rNSrV09uvvlmqzKYBtm8HgSgUotl+3o5deqUfPPNNzJ79mxZsWKF7fnRq0vnenWymDlzplUJSI+vv/5ann32WZk3b170Gb7gggukZcuWctttt0mlSpVch3D0GVy7dq3MmTNHli1bZgVCT548aY2jz7qGQbXa0I033mhb+/HBjOuuu86yKVSoUI6bffDgQWnVqpU1TuwxadIkad26derFkeCMAQMGyNixY6Of6t8MGgrSuWbycPpuPuecc2Tp0qVSpUqVtA+9ePFi63uzfv360qJFC7nqqqt8fR/qWt6+fbu1jnUN6XrSNRe573oB+j1XpkwZufLKK63v3z/84Q9SuHBho2vLxG+ZrtstW7bIrFmzrO/vrVu32qpknXfeeVKnTh1rfTVs2NBay14Op8pbydZ4sr79XH8mAlD//ve/5aOPPrKqleka2Lt3r+gzGnuoX4UKFaw1p4YXXnih5MuXzzWh07xTNU7mm6nf0P3791uhd312P/vsM+s5iBz6DEQM9O8Q09//SH/x60D/tlB/rRwXOXQ+uqb1eyz+bzSdi67lNm3aSM2aNT3dj1T2Xj8nAOVVLL3n836cXk96QwABBBBAAAEEEEAAAQQQQAABBBBAAAEEEEAAAQQQQAABBIIQIADlU5kAlE9AmiOAAAIIBCbABi87dTYFoGZ99Z70XPpi0rVQ4LT/2yx77OSJpOe91LiXtLvk94Gtq9iB4jfQ62e6kV03hV9xxRWhzCkyqJ9N0/ET37lzp+i1atjHzdG9e3cZMmSInH322dYm6XQHoHQD/vvvvy/33nuvfPvtt26mJLFzctUgwUk//fSTPP3001Zw4pdffvHUVcGCBeXBBx+05qL/v9sjU5u33Y4fOc9pU7/TJmyv/abj/GQBqDDXS2Ts+++/XzZv3uz6UjXwM3z4cCldurTrNpETEwWgtOqQBqF69+4tGuBLdNx9993W2MkOr6b6XaDfSRoE1CCElwCUzkPn8+STT9qmpGGeyZMni1be83poBb+bbrrJdk8qV64sixYtkhIlSnjtzvX5Gh7RkJmGxWIP03CM64HTcKKGhubPny8aRHX7vRs7rOmaTudvWeQaBg8ebAvMJuPRgK+G+B5++GHrN83NkRcDUPp3wLBhw2T69Om2sJsbDw1EPfXUU9HnP1WbbA9AaehPnwO3fxPp9Zr+/keskgWg9O+SoUOHyrhx41LRWp9r4PX555+XunXrug67uurY5UkEoFxCZeg03o8zBEu3CCCAAAIIIIAAAggggAACCCCAAAIIIIAAAggggAACCCCAQAYFCED5xCUA5ROQ5ggggAACgQmwwctOnS0BqNlfvS93LX0hxzrIf1o+6VTtBmlc8QqpWbKSFD/zHOucvUcPydrd38jSrZ/JtPXvyHGHQNSYxvdI20vqBra2IgMtX77cqjCkYYDYQ6tF6ObSW265JbT/lf10bBrX63ITmHCC14pQr776qmzatCmtAahevXpZQYrHH3/c8/3WCghaZSay+dZLB2qhlUK6du0qutnYz6HVF9TGbbiFAFRq7UQBqLDWi874wIEDVuUdrZhmcmgFEV3nGr7wUj0lUQBKQ0933HFH0vCCmypIWvmtX79+VhDC69G5c2crzHTffffJjBkzos1TBYC0mokGuA4dOhRt46dqklZF0op1scfAgQOtgGImD62QpVVYdu/ebRtGA3IaGs3W4/vvv5c777xTPvnkE19T1N9GrdjXqFEj1/2k47dMB/N7DRoamTp1qlSvXj3l3PNSAEpDY+PHjxcNjSULTqZEEbGqzL3wwgspq4FlawBKQ8/6t50GwUwPXUdave7yyy/31EWiAJR+J3bq1MlTwDYysH7n6Xe5SWVKT5OPO5kAlB89/215P/ZvSA8IIIAAAggggAACCCCAAAIIIIAAAggggAACCCCAAAIIIIBA0AIEoHyKE4DyCUhzBBBAAIHABNjgZafOhgDU6n99LQ1nDs6xBv506Y3y4DVto6GnRItEw1DDP5wtL/9zeY5TlrV/XGr970WBrS8dSDfD/ulPf5KlS5c6jqtVD7SaSps2baRcuXKB/i/t+900roEf3aism55Nj0qVKlnhDd1kGzl0A7xWhapRo0bSbp1CHDoX3ew7evRo0ymJBrO0akPx4sVd96EWugH8gQce8Fz5ItEgN9xwgxUgKVSoUMp5EIBKSSTZtF50ttu3b7ee+6+++ir15FOcoRWbHnnkEdeb1J0sNIil1ZJiA0ROw9avX99al4kqlB0+fFg0xKThT9NDvzO1n9dffz3aRaoAVKLKSSNHjrQqqnk5jh8/brV57bXXos1OP/10q/pT7dq1vXTl+dyVK1eKVkKKD83OnTtXGjRo4Lm/IBp88cUX0q5dO/nhhx/SMpwG1xYuXCiXXnqpq/78/pbpIGvXrpXWrVvLjz/+6GrMRCe5rfCYVwJQGnjSSkd+fnPjLbt06SL63Car3PbQQw9Fg6MawNLvtNhDq3KVKlXK9jfVVVddJS+++KLo3xjxRzp+Q9Px3ReZlwaO9Pu4efPmrtejUwDqr3/9qxUm9fNsPvvss6L3JMiDAFSQ2jnH4v04XH9GRwABBBBAAAEEEEAAAQQQQAABBBBAAAEEEEAAAQQQQAABBD5BpIQAACAASURBVEwECECZqMW0IQDlE5DmCCCAAAKBCbDBy06dDQGoG2cMkjW7ttgm9uyN3eSO6jd6WhevfLFc7ls+3tbm8lIXyvIOT3jqJx0nf/bZZ3LzzTenDBboxumbbrpJWrRoIbpRt2jRoukYPmEffjeNz58/P2G1GK1gcNttt0mTJk2s6zhy5Ii89957MnHiRNHN8rGHPoexm/39BKCqVq1qBUpOnjwZHUKrcWigok6dOtZcdMP2Bx98IGPGjJE1a9Y4+nit9KL9aeWKX3/9NUd/kfG1qlOZMmWsz3UOugF+xYoVVgUtDco5HVoFQjflpzrSsXk71RhuPnfa1F+2bFnrOnUzepiHk1FY60Xn8sc//lH0u8HpuP76663Pdc3qRvjImtWqYBqQcTo0hNCnTx9XIUoni/jnsH379tam9/Lly1ub5+fMmSOvvPKKFXpMtCZ1nlotRCv4uLku7Ve/R6ZNmyb79u1L+r2QKgCljTWwFL9R3027+Lk6VWFKFfxK19rW0IOG0WKPIkWKWNXlTCrTpWteifrZv3+/tR6cvks14KuVZ+rVqycXX3yxaChFjy1btsjHH39sVUv69ttvHbvWPseNG5c0BBNp6Pe3TMOI+v39zTff5JiLzlk/01DaFVdcYT2Pes0a0tXv5x07duRoU7lyZXnzzTeTVvDLKwGoWbNmJQwY6veY3sdatWpF/57RvwX02jVkrEaxv9URSK9hQ6fvM6/Pvd/fUL0uDbMnquYX/zeRXveXX35phSoT/Q2ga0+/c/VvQjdH/HOgf0uVLFnS9oxpcFW/2/VvTf390zEi3+/6ve30t4hWotQQv/4WBHUQgApK2nkc3o/D9Wd0BBBAAAEEEEAAAQQQQAABBBBAAAEEEEAAAQQQQAABBBBAwESAAJSJWkwbAlA+AWmOAAIIIBCYABu87NRhB6DGr1sqD7wz2Tapv9bvJlr9yeTQKlB/XmEPQT11Q2fpVqOxSXe+2ujmdQ3hHD161HU/utFaAxAantLN9+muEOVn0/jOnTutTeGbN2+2XY/OWasFaHgjX758Oa5Vg07vv/++3HXXXQkrEvgJQMUOqBuOn3/+ealbt65jKETnopvY77zzzhz3RTew68bkEiVKpLxfuvG5bdu2smrVKtu5GnbSYMfll1+etA/dcKxhrKFDh+bYDN6wYUMrJHDGGWck7cPv5u2UF+nyhNwWgApjvSQLCTVt2lSeeeaZpMEJffb0+Xn33Xdtd0U3smvFJK0clupwWi+RNhrE1LCThjDjD62MpEeiyiyLFy+Wjh075ljH+jzp5nrdcO90JHsGIue7CTSojT4zGmiJHF7DFNrOKYSkFd70Oc/04fS9XKFCBXn77bddfR9len7x/TvNV9fisGHDrGCM0+9ApI9kvwdeQl9+fsv0eezatatjcEWr74wYMSLh86jrVn9j9Frjj/79+8ugQYMSBhLzQgBKgzPNmjWTrVu32i5fw75TpkyR888/P+ly/Omnn6zKdRqMjj969Ohh2bs5wg5A6ToeNWqUdS3xh/4doL/vif4O0fPVQX//NfAXf2hwWP9OqVixYkoKp+cgtpE+j0OGDJGzzz7bsa8DBw7Ivffea4VS4w+TSnopJ5zkBAJQfvT8t+X92L8hPSCAAAIIIIAAAggggAACCCCAAAIIIIAAAggggAACCCCAAAJBCxCA8ilOAMonIM0RQAABBAITYIOXnTrsAFStyX1k68Fd0UndXq2+PNegu6/10PftcTJl/YpoHxXPLSWrO4/y1adpY/1f+9cQVHxoyG1/Gi7SDdkaMNAwQKpQTKp+/WwaHz58uDz55JO2ITQ4oZuetepDqiNZxY10BKB+//vfW3PRTfSpDg2NaNWY2CpU+t2glRzcXMvy5cvl1ltvtbVXi3nz5lkVQ9wcOrYGx7SKT+zhtnpSNgeg3Fy/yTlu10mk72ShnyDXyzvvvCO33HJLjpCQVh3T6kn6nKc6NHgxYMAAa43HHlppRddd4cKFk3aRyELXvVa10fl5PQ4fPmyFNVevXm1rqiFODT9pJZJUR7Kqcm4CUPocafBEw0qxh5eKbmqr37FatSxyBFkBRcNtM2bMsM3fzbWnss3E53v27LEqycT/pnmpRqbz0jWjv23xAWGtjKNVBFMdfn7LnL6/dTy3z2Oi8EuqNZMXAlAa2NHnLfaoVKmSVdlJA9tuDg2gaeW66dOnG6/5sANQWnVSn4Mff/zRdg0aBNOqfboWUh26jvTce+65J8dvw+233279fZAoeBrpO1EASgOJGjLT7+dE7z2RPvR7vF27dlaVzNjDbRg71XW6/ZwAlFupzJzH+3FmXOkVAQQQQAABBBBAAAEEEEAAAQQQQAABBBBAAAEEEEAAAQQQyKQAASifugSgfALSHAEEEEAgMAE2eNmpwwxArdj2ubSZZ6+isKHbGCl1VuoAS7IFs+vnA1Jl/F22U+bc/JDUr3BZYOssdiDdXK+bhjVApP+/6aEbWnWT/kMPPeRqc63TOKabxhNtetfr0o2zbo/PPvvM2pB76NAhWxO3wZZEIQ637SODJqrg9MQTT1ibkZMdumm5V69eOTZvp6r+4dTntm3brOo1u3fvjn581llniVYPq1atWtJ5EIBKveqyYb04hWt05vosawURN+GnyJUm2qiuAabWrVt7Xi/awG2AyqlzpyCJl+ol2meySipuQ0AffvihVZUmUq1K+9UgggYazz333JQLxSmY0q1bN9EKKKnCAyk7d3FCbgpAacWvDh062K5KK9699tprUrRoURdX+3+n6L3q3Llzjsozbr6Dtb3pb5mOq1VxdL6xR6tWrWTChAmun8f9+/dbz9yaNWts/SSrGpbbA1CJfje9/h2gYE7PrJeqZ2EHoJwC4V6/+5J9/2mgeunSpVKlSpWkz1SiAJTbAFWkc6fn2sv9cP3gJzmRAFQ6FM374P3Y3I6WCCCAAAIIIIAAAggggAACCCCAAAIIIIAAAggggAACCCCAQFgCBKB8yhOA8glIcwQQQACBwATY4GWnDjMA9dC7r8iYNYujE+pU7QZ5voE9uGS6MO59e4xMW/9OtPldlzeVYfXuMO0uLe206oEGBsaMGSMrV6701ee9995rBaEKFizoqR/TTeO6WVwrJsUebsMJsW007KAb3DVYEHu4DTAlCrRomOTFF1/0FFYYOnSoPPPMM7Z5aBWTvn37JjXVig9NmzaVjRs3Rs9zu1k5vmOnDeV+LNxWj/K0aFKc7LSpP539m6yTSJtsWC9OPsWKFZNFixbJJZdc4pnKKXTUokULmTx5ctJqIYks7r//fhkyZIjneSQKkrh5huIHSxQmcfsd41SJyktFt/gwg7adO3eu3HjjjZ5dTBrkpgCUViEbO3as7TL1+1xDRV4P098jHce07aZNm6RRo0Zy4MCB6HRPP/1063msXbu2p0tw+l1s06aNVY3M6W/N3B6AcrKrXLmyZVeiRAlPdn4DvGEGoJz+BtCLN30OEn3/uali5/QcuP0bIvaGOYWxg/57ggCUp0co7Sfzfpx2UjpEAAEEEEAAAQQQQAABBBBAAAEEEEAAAQQQQAABBBBAAAEEMi5AAMonMQEon4A0RwABBBAITIANXnbqMANQjWY+LJ/+a3N0QlOb95ObLrwyLWth0ZZP5bYFT0f7uvJ/K8tb7f+Slr7T0cm///1v+eijj6wKJQsXLpS9e/d67lYrnLz66queqkGZbBpPVPEoWaWLZBezYcMGady4sa0KlNsNu4lCHNOmTZPmzZt7Mpw9e7ZolZfYQ6smjB49Omk/Grb4+9//Lh988IEVgtJN4bpxd8aMGVKoUCFPc1BbncOcOXOi7fxYBL1hWSedGwNQQa6XF154QQYNGmRbF1o5Rqum5M+f39N60ZOdqrGVLFlSli1bJlqxI9GR6NnRoE+DBg08z2Pnzp1W9bLt27dH27qZR6KB1EOrqMUebgNQ2sapvZsqTgcPHhSt/rN27dro0H6qYnmGFJHcEoA6ceKEfPzxx1aAd/PmzZaZVjjT79IaNWp4vvQFCxZIp06dbO3cBuhMfst0IKfv/fr161sV/bwGijU0omtHn2NdM/qfq6++WqpWrZonA1BaqfDtt9+2ql59/vnnotevv+X6Hee1UtrPP/8st956q1UJKnJ4+f0KMwDlVL2qdOnSVsWm8uXLe34OEq1LN99/Ts/BNddcYwU4tZqk28Ppe9BtNUq3Y6Q6jwBUKqHMfs77cWZ96R0BBBBAAAEEEEAAAQQQQAABBBBAAAEEEEAAAQQQQAABBBDIhAABKJ+qBKB8AtIcAQQQQCAwATZ42anDDEBdNKab/PjL4eiEvuj6NylzdrG0rIUffvpRqk+4O9pXsYKF5eu7xqel70x0opWAPv30U1myZIlVTSE2VJBsvEqVKsmbb74p5cqVczUtk03jTtUOihQpIm+99ZYV/PF6HD16VNq3by/vvvtutKmf0I/btvHzVGudR+zRoUMHq0JXUIdW0encubPMnz8/LRZeNpCn6xqdAlBaUaVly5aeA2Gp5nTGGWdIr1695Pzzz091qvW50yb5INeL0/3VeZmGB7WtU59uqh05WfjZ4K4hGA1/aIgvcmggaurUqaL3yeuxfv16qzKPBiMih5sAQORcp2Clfi9qMEzDCYkOp4pabiqveL2+ZOfnlgBUOq9Z+3IKI2U6AOVUwcrtmH6vP7dXgPJ7/bHtnQI3Xn6/wgxAOYVa3VThS+bnVF3LTaDU6W86k79j/FSjTNe6IACVLkmzfng/NnOjFQIIIIAAAggggAACCCCAAAIIIIAAAggggAACCCCAAAIIIBCmAAEon/oEoHwC0hwBBBBAIDABNnjZqcMMQJ33XHs5GbN5fm/fGZLvf05Ly1o4ceqkFH+uQ7Sv0/7nf2Rf35lp6TuITnQzqlYZ0KoUWiXj2LFjCYfVCgwvv/yyq+oVJgEop425Wn1Kq1ede+65Rhzxm9DdhlKcNj172TQdO9mwAlBa/Wvr1q1WMEMNYyvP6PzCsDC6if9/I6dN/ab3xM88nNqGvV6cNvnrb9DEiRPl2muvNb7cp59++v9j706g5arqfAHvJmCjMk8BAyQS0DCoRBAZZBIkCfMkcyCACdCMCkhYIKivkQiykMGngMjUymgS5pAODUHGMMkkhMGGkDAPASPQQvStfV7fa1Wlqm7V2XVPVW6+s9Zb9ss9/7P3+fauU3XW2j92FqIqPeJnO4bpah2ttIhtXHLJJeGYY44pa+7YY48Np5xySq77qha0bCYAFYNhY8aMCb///e/L2v/Nb34T4o5b1Y4Y3oq7TpVaLrnkktlOLmuttVau+8hT9OMf/zicddZZZaV5dnHJ03aRNXEHqbiL0B/+8Ids58P4DK78bms0jJTnuyw+e0eOHJk9e0uPvLugNWu3oAeg4u+auGtiDHnH0O9zzz1XRtjM90Y7A1BHHnlkuPzyy8v63ui8rTVnqu2IFXcWi5+T+CyodeT5HFS7lgBUs5/mvne+9+O+N6buiAABAgQIECBAgAABAgQIECBAgAABAgQIECBAgACBvi8gAJU4xgJQiYDKCRAgQKAwAQu8yqnbGYCKAaUYVOo63jj6d2Hhhfq1ZC588ve5YYVz9um+VgxWxYDV/HjEBeJxsXAMFsycObPqLdRb5F9akGexbAxibb/99tnOM13H5ptvHq666qosrJPnqNxBoR2hn94MQMWF9u+880622DuOWVz4/thjj4W4S03cAave0Q6LPGPYVSMAVXvHsGqL9FOs69XG50MMINU6qvVlyJAh4ZZbbgnLLtv8znvVQjunnXZaOOKII3LdYrWd4ZoJQMVGY/jpoIMOKms/hp8uvPDCEMMElcdLL70UYoD0lVde6f5T6k4ueW6+2o4yzYRB8rTZWzUx5BSffTNmzAgvvvhi9tx7/vnnwwMPPBDeeuutHpttNEiS57usWsik0edtjx1v4IQFIQAVgzRx/OOObrNmzcq++2LINwap6wW5I18zc75dAagYmhw9enS49tpry0Y8/h4aMWJEA7Og+im1dgvs6bp5PgfVeiAAlXvo+kyh9+M+M5RuhAABAgQIECBAgAABAgQIECBAgAABAgQIECBAgACBBUhAACpxsAWgEgGVEyBAgEBhAhZ4lVO3MwD1xQvGhDc/eK+7Q48dfH5YZYnlWzIXXn7/zfCVi/+5EH/5zywZph9yYUuu3a6LxIDAcccdl+0KVXlstdVW2b9/+tOfrtu9PItleyMoVHnNRheht3IXm1beV1zwffXVV4e4k0hc8N/TQu96g9QOi5Q5LQBVOwBVbfe0FOt6tXvvvXf41a+aC2M1GzAqbf/QQw8NV15ZHirtabF+T/deec1m+/fGG2+E7bbbLjz77LPdTfXv3z/b8WfQoEHzNF8tMNVomLSne2nm79WeRYsttli47bbbwjrrrNPMpQo/Nz7rpkyZEn73u9+Fu+66K8Rdz1KO3gxAVfv+aPR5m3JPXbV9MQAVQ06XXXZZtlPR008/Hf7+93+G2ps1mx8CUNWCQvE+U5998Rp5nql5ftNVGxcBqGZna9873/tx3xtTd0SAAAECBAgQIECAAAECBAgQIECAAAECBAgQIECAQN8XEIBKHGMBqERA5QQIECBQmIAFXuXU7QxAbXvNqeH+Wc90d+iS7b8bdlpjw5bMheufuz8ceNPZ3dfacMCQcMseP2rJtdt5kbjY/Oijj54nBLX00ktni+W/+MUv1u1ensWyrQwKdXWurwSg4s4xJ554Ypg4cWLuaRGfSXFXia6j0QX5rQyD5e58CNkOH3Hni9KdrZpZyJ7Sdk+1rTTK8zmoZtNTn/P+XQDq/8t9//vfDxdccEEZY3zuHXjggWX/FndpGzlyZBaO6jq+8IUvhJtvvjmssMIKeYchV13cLWfYsGEh7lBUesRA5be+9a1c1+ztog8//DDbWev0008P8f/Oc1Q+++I1BKAak8zzXd515TxBm8pexd0N425vDz74YGMdrjir2tg3873Rrh2gBKByDXdDRV2/X1999dWGzndSawW8H7fW09UIECBAgAABAgQIECBAgAABAgQIECBAgAABAgQIECBQhIAAVKKyAFQioHICBAgQKEzAAq9y6nYGoE656z/C+Q/f2N2hPdfcLPxy+OEtmQuHTfpFuPrpu7qvdcR6O4Qfb7ZfS65d6yL/+Z//Ga6//vrw6KOPhnfffTfE3UiOOuqocMopp7S03T/96U9h+PDh4b33/rl7VmygkcXyeRZN5wl+9HTDfSEAFQNno0aNKgv+9HTf8e8x4LT11luH3XbbLWywwQZh9OjR4e677+4uFYBqRLGxcwSg/unUisBAqXorQhSVo5i6A1S83rRp07JdoP72t791X77aDnnVnqPxs3jmmWeGWr8TGpt1zZ/19ttvh2233TbEUEnpceyxx7b8+6Pr+jF0GQMscdeeGATbYostwqqrrhr69evX4w3E4Oc+++yTfdc1cyy00EJh6NChYZdddgk77bRTiDtw/fCHPyy7hABUY6J5vsu7rpzy2Y3z5qKLLgonnHBC07s9Lb/88lmgL373rbHGGtmcnzlzZvcNC0A1v6teyjwonWl2gGrsc9eXz/J+3JdH170RIECAAAECBAgQIECAAAECBAgQIECAAAECBAgQINBXBQSgEkdWACoRUDkBAgQIFCZggVc5dTsDUHe9/GTY+br/U9ahRw86LwxcMm33jZfeeyMM/c2RZdeduPsPwmarrNOr8+ySSy4JxxxzTFkb22yzTbjiiivCoosu2rK24047e+21V5g6dWrZNf/jP/4j7LDDDnXbybNYNga7dt9997LrfuMb3wjXXHNN+OxnP5vrvs4///xw0kkndde2I/STEuy64YYbwgEHHFB3AfgiiywSBgwYkC34j17xf1dfffWw5JJLdt93yqLjVoZ7cg3i/xbZAepXNfk6ZYxiB1sdgDryyCPD5ZdfXnbvjYZXqoFVe67lec40+pmqfBZ+6lOfynZ/iqHEoo8YKjn88MPn2dkvz/032vdqoasYUPre974XfvCDH9S8zMsvv5yFl1544YW6Ta244orZjoQbbrhh9v/WWmutEAMwpQGrPN9HXY3mqZ09e3bYeeedy4JbjX73NOpa77xqz8q8Y5zn/rv6ljcAFefpOeecE0499dS6HNE0fvfFcY+fp/XXXz8MHDiw7PdC6rOxFc+zPH2IBjEoee2115YZXHXVVdlOiHmPWr/rerpuyjwo7Wujz82899dInR2gGlHqvXO8H/eerSsTIECAAAECBAgQIECAAAECBAgQIECAAAECBAgQIECgtwQEoBJlBaASAZUTIECAQGECFniVU7czABV7svHlx4Vn3n65u1N7rLlp+NXwI5Lmw6GTzg/XPP2H7msMWXaVcO/+P0u6ZiPF1YJCq6yySpg8eXL43Oc+18glGj6n2gLmuCvDHnvsUfcaeRbLVlu0PWTIkHDLLbeEZZddtuE+l5744x//OJx11lnd/9ToIvQ8C5ZrdTBvACrufhIDAM8+++w8l/7qV78ajjvuuCzwVBp0qtWHlEXHrbTINYj/WyQAVTsAFXeBizuevPjii93Eiy22WIi7h62zTu8GMivHtBWBgdJrVnuWHHLIIeGMM87INZ2qhVPyhkMuvPDCcPzxx5f1Y+zYseHEE0/M/u3999/PdiF66KGHus/J21aum61SFHdDOuigg8r+0uhzMU8fpkyZkgVbY6Cj9Kj3PfLJJ59krr/5zW/maXK55ZYLMRQXv4P69+/f0E5Seb6PuhrOU1srZNLI7ol5jCtrWhmAqvwOjW01GkDMG4B6/PHHw/bbbz/P7pOx7birYdyx7Ctf+UpDwejU769WPM/y9qHV4c/oVy2Q2MjnP8/noNpcTvkt0orPRryGAFSrJPNdx/txPjdVBAgQIECAAAECBAgQIECAAAECBAgQIECAAAECBAgQaKeAAFSivgBUIqByAgQIEChMwAKvcup2B6Aue+L28N0pF5Z16t833z/821e3yzUn/u8jN4eTp5bvSnL21mPCAV/aKtf1mimaPn16GDZsWHj33XfLyuJi8d12262ZS9U9Ny5CP/DAA0Pchaj06GmngHhunsWy1UIcSy+9dBbi6Fqw2szNffTRR2HkyJFZMKzraGShbzw374Llav3LG4CqFq6IO6fEXa322WefUOsZU60Pc+bMyUII9913X1stmhm/ynMFoGoHoKrN9ejXyG5tKWNSrbYVgYHS61YLfKbseFft+Zk3lPTSSy+F4cOHhxhW7DriLjQTJkwISyyxRJg2bVrYbrvtwt/+9rfuv5955plhzJgxrWZv+HrV+hyLY+Ao7pbXzHOlp0bjd0i81xi6Kj16eq7/6U9/ylzfe++9sro999wz+26Jz/FmjhiCjUGe0qPREE+e77LYTrXwymmnnRaOOCJf8DoG6+JuQHHHq7jL37rrrhu23XbbqqHnGISMn5HXX3+9+5bzzPFauxA1apcnABXbjHMxBuRKjxj0jTvBbbHFFs0MffbZ3Gqrrco+oyuvvHK4/fbbM8uejlY8z/L+nqi22+eOO+4Y4r8vvPDCPXW96t+rfY/GIGH8nTRo0KCa18z7Oai8oABUrmHrU0Xej/vUcLoZAgQIECBAgAABAgQIECBAgAABAgQIECBAgAABAgQWEAEBqMSBFoBKBFROgAABAoUJWOBVTt3uAFTszQ7X/ijcM/NPZR37P5uNDIevt31T8+IXD98UfnDXFWU1m6y8Vrjx26c2dZ28J3/44Ydh3333zRbwlh4bb7xxuPrqq7OF96044sLhuIj65Zf/uXNWo7vK5FksWytw1ciOU9Xut9oi8PklAFUr0LL//vuHs88+u+nFz51ikTIvBaBqB6Cia7WdWmIgMgbp8iyWj8+ZGCB89NFHu0MXq6++ethhhx3C4MGDaw5lKwIDpRevNncbWbBfq4PXXHNNGD16dNmf84RD4gWqBXw+9alPhZtvvjlssMEG4fTTTw/jxo3rbiul3ymfndLaWgGTGAaJYc3VVlutVU2Fap/ZePGe5mW14Efs10033RQGDBjQVP9qfa80GuLJ810WO1jtHvIG96qFRup9F+cN3FTCVtstLZ7TqF2eAFS1HYqaabPyHmLoN+4mFedB1zG/BKCq9T3u8jlp0qQwcODApj4HXSdXC1Y38vzL+zmo7KQAVK5h61NF3o/71HC6GQIECBAgQIAAAQIECBAgQIAAAQIECBAgQIAAAQIEFhABAajEgRaASgRUToAAAQKFCVjgVU7dCQGop958KWx95Unhf+Z+XNa53YZsEsZu9O0weKmV6s6PF2a/Gsbdd234/TP3lJ33r/0WCVP2Pi2svXy+Bal5JmXc7em73/3uPKVxYfLRRx/dkl08qrVRurtJvX7nXSxbLZwQd2/47W9/Gz796U83RVVtoe/8EoCqthtWvPm8O/rEHVgOOuigMr92WDQ1gBUnC0DVD0DdeeedYeeddw4x4NJ1xF1T4mL5tdZaq2n6e++9N+y0005luxfFIFUMoWy00UY1r9fqAFStAEuenZRqhUcbCQDUuuEpU6Zku6uVusfncAxZ7bHHHuHuu+/uLu0p+NP0IOUsqBVMisHac845JyyyyCI5r/zPsmg9atSobP6VHvG30XXXXRe23nrrmm1U2z3p29/+drYrULM7VNXa8arREE/e77Jqxnk/j9V2Eou7QE2cODEstdRS8zhW+wz2tOtWtcGo1m48r1G7PAGoJ598MtvhMu5a2HXE7/5bbrklfPWrX216XlaGEOMF5pcAVK0wWJ5nX7zvd955JwsfPvLII2WOxx57bDjllFPq2ub9HFReVACq6Snc5wq8H/e5IXVDBAgQIECAAAECBAgQIECAAAECBAgQIECAAAECBAgsAAICUImDLACVCKicAAECBAoTsMCrnLoTAlCxRzc9Py3sLC3Y+QAAIABJREFUf+NZVefBbl/cJAxb7athaP/BYcXFls7OeW3Ou+HR118It/35kfD76eXBp66LXL7DsWH71TcobG7Fht58881sJ5ann356nnbj4uS4gLxfv365+/Twww+HXXbZJbz33ntl12h04W3exbLVFqvHz1IMY+26664N38+MGTMyn7h7TOnRjtBP3FVlr732KuvH3nvvHX71q9qBlmoL2OMFrrrqqjBixIiGHeKJtRY9NxJmyT4Dr70WYght5syZ3e02s4C8qc7WOVkAqn4A6v33388+sw899FCZ4vDhw8Oll17aVIAwXmu//fYLU6dOLbtWIwHIVgegYgeqBfgGDRoUbrzxxrDqqqs2PMXGjx+fBQFLw0qxOCUAVS2kEK8Xd+SKYYN33303618jwZ+GbyTxxBgqiwHayy+/vOr3R2qINvrGINWpp867K2Ij87FacKanZ2Y1ktiP0047LcTvrcqjkdBHrMn7XVYrbNdsyKzWWI0dOzaceOKJVWdCDA/FUF7cQaj0iN+jcU42cnz88cdZmDqGjyuP3gxAVXvON/q9XdnPP//5z9n3ZXwmlR7N7MTWiudZyndotQBXnt3aan0mS3esqzcv8n4OKq8pANXIp69vn+P9uG+Pr7sjQIAAAQIECBAgQIAAAQIECBAgQIAAAQIECBAgQKBvCghAJY6rAFQioHICBAgQKEzAAq9y6k4JQMVexRDUmFvPDR99Ur4TVLOTY9GFFwkXjjiq8PBTVz9rLeaPf4/hn7jwe+DA5nalmjt3bojXPeqoo8IHH3xQRrLmmmtmgYPll1++R6qUxbLVFvzGnTMmTJgQ1ltvvR7bjoGD/fffP9x1113znNvoQuqUBcuVjeYJQNVawH788ceHk046qeFdUOIi/O9///tVgw6xn40Eqlpp0ePg1TlBAKp+ACrSXX311WHMmDHzKB544IEhfq4a2UUtBh+OO+64LDRVecRd1fbcc8+6w9iKwEBlA7XCXZtvvnm2K9oSSyzR49R64IEHQtxFqDLUGQtTAlCxvvKZFXfbic+gGALqOoYMGZLtYrPsssv22NciTqgVDoltp4RoY9Ai7tR0wgknhL///e9ltxLDFtdff33YeOON697iWWedlQXISo+4+08Mwi2zzDIN8cR+xO+Mgw8+eJ5+xAs0GqhK+S6L35cjR46cJ3DXzE6NN9xwQzjggAPK7qGnnaTivR9++OHzhJcaNawXYOuaH8ccc0yP45BnB6hXXnklC9zG/y09Gnn2lJ7fit8B8XrVnmfNfpZTvkNjyH277bYLMWhZesTfY9dee21YZZVVehyHOJ6/+93vwhFHHDHPZyHuGvjrX/+6x13fUj4HpR0UgOpxuPr8Cd6P+/wQu0ECBAgQIECAAAECBAgQIECAAAECBAgQIECAAAECBPqggABU4qAKQCUCKidAgACBwgQs8Cqn7qQAVOzZn96aEU6889Lwh5efyjUnNl1l7XD6FqPCWss1vvtIrobqFNULKnSVbb311iGGZmJwaJFFFql5tRgwiIu1404Z//3f/z3PeQsttFC2mHrbbbdt6DZSFsvGhc877bRTePbZZ8vaiuGlc889N9sJqtbuVs8880z4zne+E5544omq/ZxfAlCx8zG4dMEFF5TdR1z4Hhc9f/3rX+9xHKJjXIBeuYtPaaEAVI+MDZ2QssC9soE8gbmua8TF5XGHmTvuuGOefsfwwy9/+csQF+/XOv7yl79kz4srr7xynlO23HLL7Bnw2c9+tq5JbwSgYoMxPBTvrTJU86UvfSlbwF/rvuqFOrtuJDUAVS2cF38DlO40VW/HnoYmWS+cVCswF5uKz/px48Y1FaKN8yfu+nTxxRdX7W38W9x5qtbvo66iO++8M8RgRuVOXbE+7krU0+6GMfgZvyt+8pOf1FQrIgAV+zFq1KgwadKkefoRg1kxCLX44otX7WOsjbsExiBY5Zw/7LDDstBdPcdqu6bFhr75zW9mOyrGkF61o6cxjDW9uQPURx99lIXGJk+eXNa9wYMHh+uuuy6sttpqPX4Snnrqqcy98jdEV2GjvwPi+dWeZ/H30GWXXRZ23HHHHvtS6xqN7qJYL4w2YMCAbI5suummNedCHM84h2KArPKIvyduuumm8OUvf7nH+0j5TVd6cQGoHqn7/Anej/v8ELtBAgQIECBAgAABAgQIECBAgAABAgQIECBAgAABAgT6oIAAVOKgCkAlAionQIAAgcIELPAqp+60AFRX73771B3hgkdvDU+++VJDc2Od5QeGQ4aOCPuuvWVD5/f2STG4FHd3mTJlSo9NLbfccllwpnQHpyeffDI8//zzYfbs2XXrm9mxIl4odbFsrbBDvPbnP//5bIH0iBEjst1AYhDs3nvvzXY4iAvn6x2NLnzuhEDLtGnTsp0f/va3v5XdUgyyxZDK6NGj59kNJVpMnz49nH/++dluQJUL5ytt4u45cbewekcrLXqcpHVOqBYyiTvKxLBcT6GclHZjeDDu5lOUUUoAKvbx5ZdfzkxeeOGFql2OgaEYDoi78MTPT5wjMTAQAxO15kwzC+V7KwD1ySefZPM+hjeqHVtssUXYZ599svuKn5F33nknRMsrrriiaqiz9BqpAagYVonhrNtvv71q3xp97qTM0zy1jYRo4/Mh7vYzdOjQmsGjN954I3v+/uxnPwsxcFHtaGa3rlo7fsXrxmBWDEJ98YtfLAt9xKBInHtxDp933nnhrbfeqksSdwOLO1X1FMZK/S6r93mMO7Lttdde2XN+7bXXDjFYM2vWrPBf//VfWbCl2j00uhPjm2++mT3b4w5ClUdsNz4DokEM0cRnwGOPPZbZxR26Sr83Yr9mzpxZtnNabwagYl9rhbdiWCyG2nbfffcQP1OlRwxOPfLIIyHuHtbT76F4//E3RgyF9nRUC+x01cTnxuqrr579f2Mw65BDDgmLLrroPJdM/Q6Nz5f4GYyB5WpH5W+irmf6zTffnNXE+sqj2RBX6uegq30BqJ5mXN//u/fjvj/G7pAAAQIECBAgQIAAAQIECBAgQIAAAQIECBAgQIAAgb4nIACVOKYCUImAygkQIECgMAELvMqpOzUA1dXL+2Y9Haa8+Fh4+NXnwguzXw3vfjQn+9PSiy4WBi+1UlhvpTXC1oO+EjYasGZhc6jRhj744INw3HHHZbuztPqIi2R/+tOfZmGbnhaKl7adulg2LmaPIZ6TTz459y2tu+664X/+53/KFoA3GkRIXbBc2um8gZaeAh+xjXg/XTt5xHutteg/LpCOO6qcffbZZZ6NLGRvpUXuwQwhVAtApVyv0dpGdopppVHe+VJ6P3EHtD333DMLU6QeMfx0+eWXhxgwauTorQBUbLuZwGetvsawSQyYlIYCUgNQsa1rrrkme05WO7baaqvs+RyDF512xBBU3G2uVrCsq7/xu2DQoEFZiPZf//Vfs3+OuwXG4ExPAdpmwk9d7dULwcZzYn9WXHHF7HupK/xULfAZw3D/9m//lo3Pq6++2s3f6JinfpfFBlv1eYz+8T5i+KuR44YbbggHHHBAj0HYWteKYau4k1YMWccQVNfRyPdGPDfuQFi5m1wjuw7W28muqw9LLbVUd/A1nl9rDm6wwQZhrbXWCpdeemnZbTbSj66CarsxVprFHejinF122WXn4WzF90Mrnn2ln+X4+yoGRhv9XdeKz0FsXwCqkU9u3z7H+3HfHl93R4AAAQIECBAgQIAAAQIECBAgQIAAAQIECBAgQIBA3xQQgEocVwGoREDlBAgQIFCYgAVe5dSdHoAqbGL0UkNxAfiECROyHVJ62vmi0S584QtfCBdccEFDuyRUXrMVi2XjPV188cVh7Nix2S5PzRxxwX0M+xx11FHh7rvv7i6dnwJQsdMx3BZ3fog7c+Q9xowZE0455ZTw0ksvhWHDhoU5c/5/uC8eO+64Y7jkkkvCwgsvXPPyrVi8nbfvpXUCUL9qinHGjBnh4IMPDnEnsbxHfAbEXcIaDVzEdnozABWvH4MARx99dBg/fnzTtxUDlfHZEHfIip+trqPRMEy9BuPna/jw4eGVV16Z57QYLtptt92a7m9RBfH5Gp/Z//7v/97yJuPOWHFnqMode3pqKD7/465SRxxxRO4AT9zh55e//GVYddVVs52Wpk6d2t1s//79w+TJk7NQV72jFd9l8fqpn8cY5Infh/FeGj2iYdzl6oQTTmjaMO74Ff1j0CwG+IoMQMX7e/3117NdquLujnmOGHyLn/e4K1P8DRB3jSo9jj322Ox7sZHj8ccfD9tvv33ZLliVdTGIfNttt1V9VrbqOzSGNuMOWDGUlveIYegYforPvGaOVn0OBKCaUe+b53o/7pvj6q4IECBAgAABAgQIECBAgAABAgQIECBAgAABAgQIEOjbAgJQieMrAJUIqJwAAQIEChOwwKucWgCqmKkXF8hOnDgxnHXWWeG5557L1WhcNB5DR1tvvXXo169frmu0arFsbPyZZ57JFsE/+OCDPfaldNFz3A1kjz32mK8DUPGG586dmy18j4u1S3et6Qljhx12CKeeempYY401slPffvvtsO2222aeXcfnPve5MGnSpDBw4MCal2vV4u2e+tvT3wWgmgtAdc2duAtM3LEl7tbT6BF3KjrxxBNDDM81u2tRbweguu4rBj5jsKORwGdc9B9DA5tuumm2Y9GIESNaHoCKYZMYQI2Bk9Kjkc9Yo+PS2+fFoEh81jYzV2r1afHFF89CVbvsskvu75F47UceeSQLsTz77LMN334M7v3whz/MAmld32HVdvFpJJjWyu+y+Py+7rrrsr41Mm/jDUfHH/zgB2H//fdv+rPYBRaf+Ycddlhm2dNR+h0aP/vVPs+9vQNUVx+j17hx47LPbrXdvardSwxsHXTQQdlnMe4QFo/p06dn4d933323u2T99dfPQuNLLLFETyTZ32+88cZsJ6xaYez4mz/+9qq2U16rv0PjeMbfaHfccUdDfY8nLbfcctlOb3nnUas+BwJQDQ9Znz3R+3GfHVo3RoAAAQIECBAgQIAAAQIECBAgQIAAAQIECBAgQIBAHxYQgEocXAGoREDlBAgQIFCYgAVe5dQCUIVNve6G3nnnnfDAAw+EKVOmhPvvvz9bcB0X4pYecbHzgAEDwte+9rXwrW99K2y55ZZhhRVWSO5sqxbLdnUkhgtefvnlbDeam2++OVvQ3LUQOd7DV77ylWyHhz333DMss8wyWVm1hbb1dmkovelWLli+9dZbs91HSo+99947/OpXzQVaPvroo3D77beHq666KtvVp3Qs46LvlVdeOXz961/Pdqr45je/WXVhd7UQQE+L2VtpkTKxBKCamy+l1vHz88ILL4SbbropW8j//PPPh9mzZ3efEj9DcSecTTbZJNsdKQaF4r/lOYoIQHX1Kz4DHn744XDZZZeFu+66q2yXmqWWWipsttlmYZ999snCnF33U20ebbPNNuGKK64Iiy66aJ5b7q6Jz9r4HIreXcfo0aPDmWeeGWr9JkhqsBeKY+Ay3kcMnjQSmKnsQgxaHHnkkdnuYzG804oj9imGPi6//PLsGfjiiy+WBVFim2uvvXb2HRbn7yqrrDKP95133hl23nnnsrFpZOevVn+XRY94P48++mi49tprq95PfJbHufvtb3876bNY7RkQ53kMRUbDrlBR3J0r/gaIu3XF4Gzpbl3tDEB19T/u+ha/R3/729+Gp556qiw8Vvrsin2PY1r5OY7fnSNHjsx2/Oo64ucxWsSaRo9oEQOOv//976uGBOPfYui68uit79A33ngjCzDHUF01l7hzX9zxbtdddw1xR6+8gfZ4P636HAhANTrb+u553o/77ti6MwIECBAgQIAAAQIECBAgQIAAAQIECBAgQIAAAQIE+q6AAFTi2ApAJQIqJ0CAAIHCBCzwKqcWgCps6mnofwXmzJmThRHuu+++bpO4sDwuoO/aGQIWAQILlkAM9cSd0Ep3U8sTSKymVhmAqrcrzPyg3hWijSGLe+65J7z55ptlwbl4DzF8FMNzW221Vdhtt93C6quvnhS0mB9c9JEAgflXIAbD4vHqq6/OvzcxH/fc+/F8PHi6ToAAAQIECBAgQIAAAQIECBAgQIAAAQIECBAgQIDAAisgAJU49AJQiYDKCRAgQKAwAQu8yqkFoAqbehr6X4FXXnklW5Qf/7fraGTHD4AECPRdgbgD1n777Vd2gz3tgtaIRtz16fDDD892qek61l9//TBhwoSqu7E1ck3nECBAgEBrBQSgWuvZ7NW8Hzcr5nwCBAgQIECAAAECBAgQIECAAAECBAgQIECAAAECBAi0X0AAKnEMBKASAZUTIECAQGECFniVUwtAFTb15uuGbr311nDooYeGuFPT0KFDw7rrrhs23XTT0LVgtZmbq9yNJdbuu+++4Re/+EWo9fls5vrOJUCgGIEYLIqf5/gcGDJkSNhwww3DlltuGZZeeummOhBDSscff3y46KKLyuquvPLKbFeolOOll14Kw4cPLwtcnnnmmWHMmDEpl1VLgAABAi0UEIBqIWaOS3k/zoGmhAABAgQIECBAgAABAgQIECBAgAABAgQIECBAgAABAm0WEIBKHAABqERA5QQIECBQmIAFXuXUAlCFTb35uqEYgNprr73K7uGQQw4JZ5xxRlP39eGHH4ZRo0aFSZMmldX9/Oc/DwceeGBT13IyAQLtFYihyBhS6jri9+vEiRPDFlts0VTHnn766bDddtuFt99+u7suhqhuu+22XCHL0sbjs+XUU0/t/qfPfe5z2fNn4MCBTfXRyQQIECDQewICUL1n28iVvR83ouQcAgQIECBAgAABAgQIECBAgAABAgQIECBAgAABAgQIdJaAAFTieAhAJQIqJ0CAAIHCBCzwKqcWgCps6s3XDT355JNh2LBhYc6cOd33seKKK4YYjFpttdUaure4y8s555xTFkaIhQIJDfE5iUDHCZx//vnhpJNOKuvXzjvvHH7961+HRRZZpKH+vv/++2G//fYLU6dOLTt/t912CxdeeGFYeOGFG7pOtZNmzJgRdthhh/Diiy92/3n06NEh7gBlt7ncrAoJECDQcgEBqJaTNnVB78dNcTmZAAECBAgQIECAAAECBAgQIECAAAECBAgQIECAAAECHSEgAJU4DAJQiYDKCRAgQKAwAQu8yqkFoAqbevN1Q3/961/DHnvsEe6+++6y+/jSl76UhR2GDBlS9/4++OCD8JOf/CScd95585x32GGHhdNPP10gYb6eITq/IAr88Y9/DCNGjAjx8116HHzwweFHP/pRWHzxxeuyvPDCCyHuIjVt2rSy8xZaaKEwfvz4sOWWW+ZmfeaZZ8J3vvOd8MQTT3Rf4zOf+UwW2lx33XVzX1chAQIECLReQACq9abNXNH7cTNaziVAgAABAgQIECBAgAABAgQIECBAgAABAgQIECBAgEBnCAhAJY6DAFQioHICBAgQKEzAAq9yagGowqbefN/Q1VdfHcaMGVP1PoYOHZrt4rLxxhuHZZZZJjsnhqZiQGLKlClhwoQJ4cMPP5ynds011ww33nhjWH755ed7HzdAYEET+Pjjj7OQ0cSJE+e59bgDVNx9aaeddgrrrbde945Qs2bNCo8++mj2TKgMVHZdpJlQ5GuvvRbiblHLLrts+PznPx/mzp0b7r///vDcc8/N06eDDjoo2/0pZVepBW2M3S8BAgSKEBCAKkK5dhvej9vrr3UCBAgQIECAAAECBAgQIECAAAECBAgQIECAAAECBAjkERCAyqNWUiMAlQionAABAgQKE7DAq5xaAKqwqTffNxTDDscdd1y49NJLW3IvgwYNCtdcc03oWvTakou6CAEChQq8/PLLWcgp7ubUimPPPfcMP//5z0PcramRY86cOWH33XcP9913X93TBw8eHK6//vqwyiqrNHJZ5xAgQIBAgQICUAViV2nK+3F7/bVOgAABAgQIECBAgAABAgQIECBAgAABAgQIECBAgACBPAICUHnUSmoEoBIBlRMgQIBAYQIWeJVTC0AVNvX6RENxF6ef/OQn4dxzz026n8033zxcdNFFoX///knXUUyAQPsFZsyYEQ4++OAwbdq0pM6cfPLJ4ZhjjuneLaqRi3300Udh5MiRYfLkyTVPj2GqGNwcNmxYI5d0DgECBAgULCAAVTB4RXPej9vrr3UCBAgQIECAAAECBAgQIECAAAECBAgQIECAAAECBAjkERCAyqNWUiMAlQionAABAgQKE7DAq5xaAKqwqddnGvrHP/4RHn744TB27Njw4IMPNnVfn//858Opp54adtxxx9CvX7+map1MgEDnCsRw5HXXXRd++MMfhrfeequpjm699dbhtNNOC0OGDGmqruvkQw89NFx55ZVVa5dddtks/LTZZpvlurYiAgQIEOh9AQGo3jeu14L34/b6a50AAQIECBAgQIAAAQIECBAgQIAAAQIECBAgQIAAAQJ5BASg8qiV1AhAJQIqJ0CAAIHCBCzwKqcWgCps6vXJhmbNmpXtvDJhwoQwffr08Nprr5Xd53LLLRcGDRoUdthhh7D99tuHwYMHh1qfwT4J5KYILGACc+fODU888US44YYbwm233RZmzpwZZs+e3a2w0EILhRVXXDGsv/762TPhW9/6VlhmmWWSlO65557w05/+NNx7773h448/zq615pprhn333TeMGjUqLL744knXV0yAAAECvSsgANW7vj1d3ftxT0L+ToAAAQIECBAgQIAAAQIECBAgQIAAAQIECBAgQIAAgc4TEIBKHBMBqERA5QQIECBQmIAFXuXUAlCFTT0NESBAgAABAgQIECBQISAA1d4p4f24vf5aJ0CAAAECBAgQIECAAAECBAgQIECAAAECBAgQIECAQB4BAag8aiU1AlCJgMoJECBAoDABC7zKqQWgCpt6GiJAgAABAgQIECBAoEJAAKq9U8L7cXv9tU6AAAECBAgQIECAAAECBAgQIECAAAECBAgQIECAAIE8AgJQedRKagSgEgGVEyBAgEBhAhZ4lVMLQBU29TREgAABAgQIECBAgECFgABUe6eE9+P2+mudAAECBAgQIECAAAECBAgQIECAAAECBAgQIECAAAECeQQEoPKoldQIQCUCKidAgACBwgQs8CqnFoAqbOppiAABAgQIECBAgACBCgEBqPZOCe/H7fXXOgECBAgQIECAAAECBAgQIECAAAECBAgQIECAAAECBPIICEDlUSupEYBKBFROgAABAoUJWOBVTi0AVdjU0xABAgQIECBAgAABAhUCAlDtnRLej9vrr3UCBAgQIECAAAECBAgQIECAAAECBAgQIECAAAECBAjkERCAyqNWUiMAlQionAABAgQKE7DAq5xaAKqwqachAgQIECBAgAABAgQqBASg2jslvB+311/rBAgQIECAAAECBAgQIECAAAECBAgQIECAAAECBAgQyCMgAJVHraRGACoRUDkBAgQIFCZggVc5tQBUYVNPQwQIECBAgAABAgQIVAgIQLV3Sng/bq+/1gkQIECAAAECBAgQIECAAAECBAgQIECAAAECBAgQIJBHQAAqj1pJjQBUIqByAgQIEChMwAKvcmoBqMKmnoYIECBAgAABAgQIEKgQEIBq75Twftxef60TIECAAAECBAgQIECAAAECBAgQIECAAAECBAgQIEAgj4AAVB61khoBqERA5QQIECBQmIAFXuXUAlCFTT0NESBAgAABAgQIECBQISAA1d4p4f24vf5aJ0CAAAECBAgQIECAAAECBAgQIECAAAECBAgQIECAQB4BAag8aiU1AlCJgMoJECBAoDABC7zKqQWgCpt6GiJAgAABAgQIECBAoEJAAKq9U8L7cXv9tU6AAAECBAgQIECAAAECBAgQIECAAAECBAgQIECAAIE8AgJQedRKagSgEgGVEyBAgEBhAhZ4lVNXC0C9//77hY2HhggQIECAAAECBAgQWLAEllhiie4bFoBq79h7P26vv9YJECBAgAABAgQIECBAgAABAgQIECBAgAABAgQIECCQR0AAKo9aSY0AVCKgcgIECBAoTMACr3LqagGorkWIhQ2KhggQIECAAAECBAgQWGAEpk+f3n2vAlDtHXbvx+311zoBAgQIECBAgAABAgQIECBAgAABAgQIECBAgAABAgTyCAhA5VErqRGASgRUToAAAQKFCVjgVU5dLQD1ta99rbDx0BABAgQIECBAgAABAguWwIMPPth9wwJQ7R1778ft9dc6AQIECBAgQIAAAQIECBAgQIAAAQIECBAgQIAAAQIE8ggIQOVRK6kRgEoEVE6AAAEChQlY4FVOXS0AVdhgaIgAAQIECBAgQIAAgQVaQACqvcPv/bi9/lonQIAAAQIECBAgQIAAAQIECBAgQIAAAQIECBAgQIBAHgEBqDxqJTUCUImAygkQIECgMAELvMqpBaAKm3oaIkCAAAECBAgQIECgQkAAqr1Twvtxe/21ToAAAQIECBAgQIAAAQIECBAgQIAAAQIECBAgQIAAgTwCAlB51EpqBKASAZUTIECAQGECFniVUwtAFTb1NESAAAECBAgQIECAQIWAAFR7p4T34/b6a50AAQIECBAgQIAAAQIECBAgQIAAAQIECBAgQIAAAQJ5BASg8qiV1AhAJQIqJ0CAAIHCBCzwKqcWgCps6mmIAAECBAgQIECAAIEKAQGo9k4J78ft9dc6AQIECBAgQIAAAQIECBAgQIAAAQIECBAgQIAAAQIE8ggIQOVRK6kRgEoEVE6AAAEChQlY4FVOLQBV2NTTEAECBAgQIECAAAECFQICUO2dEt6P2+uvdQIECBAgQIAAAQIECBAgQIAAAQIECBAgQIAAAQIECOQREIDKo1ZSIwCVCKicAAECBAoTsMCrnFoAqrCppyECBAgQIECAAAECBCoEBKDaOyUS4zzaAAAgAElEQVS8H7fXX+sECBAgQIAAAQIECBAgQIAAAQIECBAgQIAAAQIECBDIIyAAlUetpEYAKhFQOQECBAgUJmCBVzm1AFRhU09DBAgQIECAAAECBAhUCAhAtXdKeD9ur7/WCRAgQIAAAQIECBAgQIAAAQIECBAgQIAAAQIECBAgkEdAACqPWkmNAFQioHICBAgQKEzAAq9yagGowqaehggQIECAAAECBAgQqBAQgGrvlPB+3F5/rRMgQIAAAQIECBAgQIAAAQIECBAgQIAAAQIECBAgQCCPgABUHrWSGgGoREDlBAgQIFCYgAVe5dQCUIVNPQ0RIECAAAECBAgQIFAhIADV3inh/bi9/lonQIAAAQIECBAgQIAAAQIECBAgQIAAAQIECBAgQIBAHgEBqDxqJTUCUImAygkQIECgMAELvMqpBaAKm3oaIkCAAAECBAgQIECgQkAAqr1Twvtxe/21ToAAAQIECBAgQIAAAQIECBAgQIAAAQIECBAgQIAAgTwCAlB51EpqBKASAZUTIECAQGECFniVUwtAFTb1NESAAAECBAgQIECAQIWAAFR7p4T34/b6a50AAQIECBAgQIAAAQIECBAgQIAAAQIECBAgQIAAAQJ5BASg8qiV1AhAJQIqJ0CAAIHCBCzwKqcWgCps6mmIAAECBAgQIECAAIEKAQGo9k4J78ft9dc6AQIECBAgQIAAAQIECBAgQIAAAQIECBAgQIAAAQIE8ggIQOVRK6kRgEoEVE6AAAEChQlY4FVOLQBV2NTTEAECBAgQIECAAAECFQICUO2dEt6P2+uvdQIECBAgQIAAAQIECBAgQIAAAQIECBAgQIAAAQIECOQREIDKo1ZSIwCVCKicAAECBAoTsMCrnFoAqrCppyECBAgQIECAAAECBCoEBKDaOyW8H7fXX+sECBAgQIAAAQIECBAgQIAAAQIECBAgQIAAAQIECBDIIyAAlUetpEYAKhFQOQECBAgUJmCBVzm1AFRhU09DBAgQIECAAAECBAhUCAhAtXdKeD9ur7/WCRAgQIAAAQIECBAgQIAAAQIECBAgQIAAAQIECBAgkEdAACqPWkmNAFQioHICBAgQKEzAAq9yagGowqaehggQIECAAAECBAgQqBAQgGrvlPB+3F5/rRMgQIAAAQIECBAgQIAAAQIECBAgQIAAAQIECBAgQCCPgABUHrWSGgGoREDlBAgQIFCYgAVe5dQCUIVNPQ0RIECAAAECBAgQIFAhIADV3inh/bi9/lonQIAAAQIECBAgQIAAAQIECBAgQIAAAQIECBAgQIBAHgEBqDxqJTUCUImAygkQIECgMAELvMqpBaAKm3oaIkCAAAECBAgQIECgQkAAqr1Twvtxe/21ToAAAQIECBAgQIAAAQIECBAgQIAAAQIECBAgQIAAgTwCAlB51EpqBKASAZUTIECAQGECFniVUwtAFTb1NESAAAECBAgQIECAQIWAAFR7p4T34/b6a50AAQIECBAgQIAAAQIECBAgQIAAAQIECBAgQIAAAQJ5BASg8qiV1AhAJQIqJ0CAAIHCBCzwKqcWgCps6mmIAAECBAgQIECAAIEKAQGo9k4J78ft9dc6AQIECBAgQIAAAQIECBAgQIAAAQIECBAgQIAAAQIE8ggIQOVRK6kRgEoEVE6AAAEChQlY4FVOLQBV2NTTEAECBAgQIECAAAECFQICUO2dEt6P2+uvdQIECBAgQIAAAQIECBAgQIAAAQIECBAgQIAAAQIECOQREIDKo1ZSIwCVCKicAAECBAoTsMCrnHrllVcOc+fODU899VRYeOGFCxsHDREgQIAAAQIECBAgsGALfPLJJ2HttdcO/fr1CzNnzlywMdp0996P2wSvWQIECBAgQIAAAQIECBAgQIAAAQIECBAgQIAAAQIECCQICEAl4MVSAahEQOUECBAgUJiABV7l1Ouvv36YNWtWmDx5chg4cGBh46AhAgQIECBAgAABAgQWbIGXXnopbLPNNmHAgAHhoYceWrAx2nT33o/bBK9ZAgQIECBAgAABAgQIECBAgAABAgQIECBAgAABAgQIJAgIQCXgxVIBqERA5QQIECBQmIAFXuXUo0aNCrfddls4/fTTw6677lrYOGiIAAECBAgQIECAAIEFW2D8+PHhxBNPDMOGDQuXXnrpgo3Rprv3ftwmeM0SIECAAAECBAgQIECAAAECBAgQIECAAAECBAgQIEAgQUAAKgEvlgpAJQIqJ0CAAIHCBCzwKqe+7LLLwtixY8Nmm20WLrroosLGQUMECBAgQIAAAQIECCzYAqNHjw533XVXGDduXDjggAMWbIw23b334zbBa5YAAQIECBAgQIAAAQIECBAgQIAAAQIECBAgQIAAAQIJAgJQCXixVAAqEVA5AQIECBQmYIFXOfWcOXPCl7/85fDhhx+Giy++OHzjG98obCw0RIAAAQIECBAgQIDAgilw9913h4MPPjh8+tOfDo8//nhYbLHFFkyINt+19+M2D4DmCRAgQIAAAQIECBAgQIAAAQIECBAgQIAAAQIECBAgkENAACoHWmmJAFQioHICBAgQKEzAAq95qc8+++xwxhlnhMGDB4drrrnG4sPCZqOGCBAgQIAAAQIECCx4AvE/wrDHHnuEF154IXz/+98P3/3udxc8hA65Y+/HHTIQukGAAAECBAgQIECAAAECBAgQIECAAAECBAgQIECAAIEmBASgmsCqdqoAVCKgcgIECBAoTMACr+rUO++8c3jggQfCRhttFM4999ywxBJLFDYmGiJAgAABAgQIECBAYMEQeP/998NRRx0V7rvvvvD1r389TJw4ccG48Q69S+/HHTowukWAAAECBAgQIECAAAECBAgQIECAAAECBAgQIECAAIE6AgJQidNDACoRUDkBAgQIFCZggVd16pkzZ4a99tor+6+wDxo0KIwdOzZsueWWhY2LhggQIECAAAECBAgQ6NsCd9xxRxg3blx48cUXs91nr7rqqrDyyiv37Zvu8LvzftzhA6R7BAgQIECAAAECBAgQIECAAAECBAgQIECAAAECBAgQqCIgAJU4LQSgEgGVEyBAgEBhAhZ41aaeNWtW9l9jv/fee7OTNthggzB8+PAwdOjQsNJKK4V+/foVNk4aIkCAAAECBAgQIEBg/haYO3duePXVV8Ojjz4aJk2aFKZNm5bd0MYbb5ztOjtgwID5+wb7QO+9H/eBQXQLBAgQIECAAAECBAgQIECAAAECBAgQIECAAAECBAgscAICUIlDLgCVCKicAAECBAoTsMCrZ+rzzz8//OIXvwizZ8/u+WRnECBAgAABAgQIECBAoAGBpZZaKhx++OHhiCOOaOBspxQh4P24CGVtECBAgAABAgQIECBAgAABAgQIECBAgAABAgQIECBAoLUCAlCJngJQiYDKCRAgQKAwAQu8GqP+5JNPwvjx48PUqVPDU089Fd54440Q/wvuDgIECBAgQIAAAQIECDQiEHeQXWGFFcLaa68dNt9887DrrruGhRdeuJFS5xQk4P24IGjNECBAgAABAgQIECBAgAABAgQIECBAgAABAgQIECBAoIUCAlCJmAJQiYDKCRAgQKAwAQu8CqPWEAECBAgQIECAAAECBAh0sID34w4eHF0jQIAAAQIECBAgQIAAAQIECBAgQIAAAQIECBAgQIBADQEBqMSpIQCVCKicAAECBAoTsMCrMGoNESBAgAABAgQIECBAgEAHC3g/7uDB0TUCBAgQIECAAAECBAgQIECAAAECBAgQIECAAAECBAjUEBCASpwaAlCJgMoJECBAoDABC7wKo9YQAQIECBAgQIAAAQIECHSwgPfjDh4cXSNAgAABAgQIECBAgAABAgQIECBAgAABAgQIECBAgEANAQGoxKkhAJUIqJwAAQIEChOwwKswag0RIECAAAECBAgQIECAQAcLeD/u4MHRNQIECBAgQIAAAQIECBAgQIAAAQIECBAgQIAAAQIECNQQEIBKnBoCUImAygkQIECgMAELvAqj1hABAgQIECBAgAABAgQIdLCA9+MOHhxdI0CAAAECBAgQIECAAAECBAgQIECAAAECBAgQIECAQA0BAajEqSEAlQionAABAgQKE7DAqzBqDREgQIAAAQIECBAgQIBABwt4P+7gwdE1AgQIECBAgAABAgQIECBAgAABAgQIECBAgAABAgQI1BAQgEqcGgJQiYDKCRAgQKAwAQu8CqPWEAECBAgQIECAAAECBAh0sID34w4eHF0jQIAAAQIECBAgQIAAAQIECBAgQIAAAQIECBAgQIBADQEBqMSpIQCVCKicAAECBAoTsMCrMGoNESBAgAABAgQIECBAgEAHC3g/7uDB0TUCBAgQIECAAAECBAgQIECAAAECBAgQIECAAAECBAjUEBCASpwaAlCJgMoJECBAoDABC7wKo9YQAQIECBAgQIAAAQIECHSwgPfjDh4cXSNAgAABAgQIECBAgAABAgQIECBAgAABAgQIECBAgEANAQGoxKkhAJUIqJwAAQIEChOwwKswag0RIECAAAECBAgQIECAQAcLeD/u4MHRNQIECBAgQIAAAQIECBAgQIAAAQIECBAgQIAAAQIECNQQEIBKnBoCUImAygkQIECgMAELvAqj1hABAgQIECBAgAABAgQIdLCA9+MOHhxdI0CAAAECBAgQIECAAAECBAgQIECAAAECBAgQIECAQA0BAajEqSEAlQionAABAgQKE7DAqzBqDREgQIAAAQIECBAgQIBABwt4P+7gwdE1AgQIECBAgAABAgQIECBAgAABAgQIECBAgAABAgQI1BAQgEqcGgJQiYDKCRAgQKAwAQu8CqPWEAECBAgQIECAAAECBAh0sID34w4eHF0jQIAAAQIECBAgQIAAAQIECBAgQIAAAQIECBAgQIBADQEBqMSpIQCVCKicAAECBAoTsMCrMGoNESBAgAABAgQIECBAgEAHC3g/7uDB0TUCBAgQIECAAAECBAgQIECAAAECBAgQIECAAAECBAjUEBCASpwaAlCJgMoJECBAoDABC7wKo9YQAQIECBAgQIAAAQIECHSwgPfjDh4cXSNAgAABAgQIECBAgAABAgQIECBAgAABAgQIECBAgEANAQGoxKkhAJUIqJwAAQIEChOwwKswag0RIECAAAECBAgQIECAQAcLeD/u4MHRNQIECBAgQIAAAQIECBAgQIAAAQIECBAgQIAAAQIECNQQEIBKnBoCUImAygkQIECgMAELvAqj1hABAgQIECBAgAABAgQIdLCA9+MOHhxdI0CAAAECBAgQIECAAAECBAgQIECAAAECBAgQIECAQA0BAajEqSEAlQionAABAgQKE7DAqzBqDREgQIAAAQIECBAgQIBABwt4P+7gwdE1AgQIECBAgAABAgQIECBAgAABAgQIECBAgAABAgQI1BAQgEqcGgJQiYDKCRAgQKAwAQu8CqPWEAECBAgQIECAAAECBAh0sID34w4eHF0jQIAAAQIECBAgQIAAAQIECBAgQIAAAQIECBAgQIBADQEBqMSpIQCVCKicAAECBAoTsMCrMGoNESBAgAABAgQIECBAgEAHC3g/7uDB0TUCBAgQIECAAAECBAgQIECAAAECBAgQIECAAAECBAjUEBCASpwaAlCJgMoJECBAoDABC7wKo9YQAQIECBAgQIAAAQIECHSwgPfjDh4cXSNAgAABAgQIECBAgAABAgQIECBAgAABAgQIECBAgEANAQGoxKkhAJUIqJwAAQIEChOwwKswag0RIECAAAECBAgQIECAQAcLeD/u4MHRNQIECBAgQIAAAQIECBAgQIAAAQIECBAgQIAAAQIECNQQEIBKnBoCUImAygkQIECgMAELvAqj1hABAgQIECBAgAABAgQIdLCA9+MOHhxdI0CAAAECBAgQIECAAAECBAgQIECAAAECBAgQIECAQA0BAajEqSEAlQionAABAgQKE7DAqzBqDREgQIAAAQIECBAgQIBABwt4P+7gwdE1AgQIECBAgAABAgQIECBAgAABAgQIECBAgAABAgQI1BAQgEqcGgJQiYDKCRAgQKAwAQu8CqPWEAECBAgQIECAAAECBAh0sID34w4eHF0jQIAAAQIECBAgQIAAAQIECBAgQIAAAQIECBAgQIBADQEBqMSpIQCVCKicAAECBAoTsMCrMGoNESBAgAABAgQIECBAgEAHC3g/7uDB0TUCBAgQIECAAAECBAgQIECAAAECBAgQIECAAAECBAjUEBCASpwaAlCJgMoJECBAoDABC7wKo9YQAQIECBAgQIAAAQIECHSwgPfjDh4cXSNAgAABAgQIECBAgAABAgQIECBAgAABAgQIECBAgEANAQGoxKkhAJUIqJwAAQIEChOwwKswag0RIECAAAECBAgQIECAQAcLeD/u4MHRNQIECBAgQIAAAQIECBAgQIAAAQIECBAgQIAAAQIECNQQEIBKnBoCUImAygkQIECgMAELvAqj1hABAgQIECBAgAABAgQIdLCA9+MOHhxdI0CAAAECBAgQIECAAAECBAgQIECAAAECBAgQIECAQA0BAajEqSEAlQionAABAgQKE7DAqzBqDREgQIAAAQIECBAgQIBABwt4P+7gwdE1AgQIECBAgAABAgQIECBAgAABAgQIECBAgAABAgQI1BAQgEqcGgJQiYDKCRAgQKAwAQu8CqPWEAECBAgQIECAAAECBAh0sID34w4eHF0jQIAAAQIECBAgQIAAAQIECBAgQIAAAQIECBAgQIBADQEBqMSpIQCVCKicAAECBAoTsMCrMGoNESBAgAABAgQIECBAgEAHC3g/7uDB0TUCBAgQIECAAAECBAgQIECAAAECBAgQIECAAAECBAjUEBCASpwaAlCJgMoJECBAoDABC7wKo9YQAQIECBAgQIAAAQIECHSwgPfjDh4cXSNAgAABAgQIECBAgAABAgQIECBAgAABAgQIECBAgEANAQGoxKkhAJUIqJwAAQIEChOwwKswag0RIECAAAECBAgQIECAQAcLeD/u4MHRNQIECBAgQIAAAQIECBAgQIAAAQIECBAgQIAAAQIECNQQEIBKnBoCUImAygkQIECgMAELvAqj1hABAgQIECBAgAABAgQIdLCA9+MOHhxdI0CAAAECBAgQIECAAAECBAgQIECAAAECBAgQIECAQA0BAajEqSEAlQionAABAgQKE7DAqzBqDREgQIAAAQIECBAgQIBABwt4P+7gwdE1AgQIECBAgAABAgQIECBAgAABAgQIECBAgAABAgQI1BAQgEqcGgJQiYDKCRAgQKAwAQu8CqPWEAECBAgQIECAAAECBAh0sID34w4eHF0jQIAAAQIECBAgQIAAAQIECBAgQIAAAQIECBAgQIBADQEBqMSpIQCVCKicAAECBAoTsMCrMGoNESBAgAABAgQIECBAgEAHC3g/7uDB0TUCBAgQIECAAAECBAgQIECAAAECBAgQIECAAAECBAjUEBCASpwaAlCJgMoJECBAoDABC7wKo9YQAQIECBAgQIAAAQIECHSwgPfjDh4cXSNAgAABAgQIECBAgAABAgQIECBAgAABAgQIECBAgEANAQGoxKkhAJUIqJwAAQIEChOwwKswag0RIECAAAECBAgQIECAQAcLeD/u4MHRNQIECBAgQIAAAQIECBAgQIAAAQIECBAgQIAAAQIECNQQEIBKnBoCUImAygkQIECgMAELvAqj1hABAgQIECBAgAABAgQIdLCA9+MOHhxdI0CAAAECBAgQIECAAAECBAgQIECAAAECBAgQIECAQA0BAajEqSEAlQionAABAgQKE7DAqzBqDREgQIAAAQIECBAgQIBABwt4P+7gwdE1AgQIECBAgAABAgQIECBAgAABAgQIECBAgAABAgQI1BAQgEqcGgJQiYDKCRAgQKAwAQu8CqPWEAECBAgQIECAAAECBAh0sID34w4eHF0jQIAAAQIECBAgQIAAAQIECBAgQIAAAQIECBAgQIBADQEBqMSpIQCVCKicAAECBAoTsMCrMGoNESBAgAABAgQIECBAgEAHC3g/7uDB0TUCBAgQIECAAAECBAgQIECAAAECBAgQIECAAAECBAjUEBCASpwaAlCJgMoJECBAoDABC7wKo9YQAQIECBAgQIAAAQIECHSwgPfjDh4cXSNAgAABAgQIECBAgAABAgQIECBAgAABAgQIECBAgEANAQGoxKkhAJUIqJwAAQIEChOwwKswag0RIECAAAECBAgQIECAQAcLeD/u4MHRNQIECBAgQIAAAQIECBAgQIAAAQIECBAgQIAAAQIECNQQEIBKnBoCUImAygkQIECgMAELvAqj1hABAgQIECBAgAABAgQIdLCA9+MOHhxdI0CAAAECBAgQIECAAAECBAgQIECAAAECBAgQIECAQA0BAajEqSEAlQionAABAgQKE7DAqzBqDREgQIAAAQIECBAgQIBABwt4P+7gwdE1AgQIECBAgAABAgQIECBAgAABAgQIECBAgAABAgQI1BAQgEqcGgJQiYDKCRAgQKAwAQu8CqPWEAECBAgQIECAAAECBAh0sID34w4eHF0jQIAAAQIECBAgQIAAAQIECBAgQIAAAQIECBAgQIBADQEBqMSpIQCVCKicAAECBAoTsMCrMGoNESBAgAABAgQIECBAgEAHC3g/7uDB0TUCBAgQIECAAAECBAgQIECAAAECBAgQIECAAAECBAjUEBCASpwaAlCJgMoJECBAoDABC7wKo9YQAQIECBAgQIAAAQIECHSwgPfjDh4cXSNAgAABAgQIECBAgAABAgQIECBAgAABAgQIECBAgEANAQGoxKkhAJUIqJwAAQIEChOwwKswag0RIECAAAECBAgQIECAQAcLeD/u4MHRNQIECBAgQIAAAQIECBAgQIAAAQIECBAgQIAAAQIECNQQEIBKnBoCUImAygkQIECgMAELvAqj1hABAgQIECBAgAABAgQIdLCA9+MOHhxdI0CAAAECBAgQIECAAAECBAgQIECAAAECBAgQIECAQA0BAajEqSEAlQionAABAgQKE1hsscXCX//613nae+2110L//v0L64eGCBAgQIAAAQIECBAgQIBAuwTiO/BKK600T/Pxnfkvf/lLu7qlXQIECBAgQIAAAQIECBAgQIAAAQIECBAgQIAAAQIECBDoQUAAKnGKCEAlAionQIAAgcIEBg8eHP785z/P096kSZPCsGHDCuuHhggQIECAAAECBAgQIECAQLsEbrnllrDddtvN0/waa6wRnn322XZ1S7sECBAgQIAAAQIECBAgQIAAAQIECBAgQIAAAQIECBAg0IOAAFTiFBGASgRUToAAAQKFCWyyySbh3nvvnae9cePGhRNOOKGwfmiIAAECBAgQIECAAAECBAi0S+C0004LJ5988jzNb7bZZmHq1Knt6pZ2CRAgQIAAAQIECBAgQIAAAQIECBAgQIAAAQIECBAgQKAHAQGoxCkiAJUIqJwAAQIEChP43ve+F84+++x52hs0aFB4/PHHw+KLL15YXzREgAABAgQIECBAgAABAgSKFpg9e3ZYZ511wqxZs+Zp+vjjjw9nnHFG0V3SHgECBAgQIECAAAECBAgQIECAAAECBAgQIECAAAECBAg0KCAA1SBUrdMEoBIBlRMgQIBAYQL3339/2Gijjaq2t8suu4Tx48cX1hcNESBAgAABAgQIECBAgACBogVGjBgRJk2aVLXZhx56KKy33npFd0l7BAgQIECAAAECBAgQIECAAAECBAgQIECAAAECBAgQINCggABUg1C1ThOASgRUToAAAQKFCnzta18LcVFXtSMuBLvkkktC//79C+2TxggQIECAAAECBAgQIECAQG8KvP766+HAAw8Mt956a9VmNt5443DPPff0ZhdcmwABAgQIECBAgAABAgQIECBAgAABAgQIECBAgAABAgQSBQSgEgEFoBIBlRMgQIBAoQL33ntv2GSTTWq2ueSSS4bjjz8++69eb7DBBmGZZZYptH8aI0CAAAECBAgQIECAAAECrRB49dVXw2OPPRYefPDBcNZZZ4X33nuv5mWnTZsW4n8wxEGAAAECBAgQIECAAAECBAgQIECAAAECBAgQIECAAAECnSsgAJU4NgJQiYDKCRAgQKBwgaOOOiqcd955hberQQIECBAgQIAAAQIECBAg0GkC3/ve97KAlIMAAQIECBAgQIAAAQIECBAgQIAAAQIECBAgQIAAAQIEOltAACpxfASgEgGVEyBAgEDhAnPnzg3f+MY3wv3331942xokQIAAAQIECBAgQIAAAQKdIrDhhhuGu+++O/Tr169TuqQfBAgQIECAAAECBAgQIECAAAECBAgQIECAAAECBAgQIFBDQAAqcWoIQCUCKidAgACBtgi88cYbYdiwYeGPf/xjW9rXKAECBAgQIECAAAECBAgQaKfA0KFDw+TJk8Nyyy3Xzm5omwABAgQIECBAgAABAgQIECBAgAABAgQIECBAgAABAgQaFBCAahCq1mkCUImAygkQIECgbQIffPBB2GmnncKUKVPa1gcNEyBAgAABAgQIECBAgACBogXifxBk/Pjx4TOf+UzRTWuPAAECBAgQIECAAAECBAgQIECAAAECBAgQIECAAAECBHIKCEDlhOsqE4BKBFROgAABAm0V+Mc//hGuv/768LOf/Szcc889be2LxgkQIECAAAECBAgQIECAQG8KbLLJJuH4448PO+64Y/iXf/mX3mzKtQkQIECAAAECBAgQIECAAAECBAgQIECAAAECBAgQIECgxQICUImgAlCJgMoJECBAoGMEpk+fHiZMmBAmT54cZsyYEV577bXw17/+tWP6pyMECBAgQIAAAQIECBAgQKBRgc9+9rNhpZVWCquuumrYZpttwq677n13o/wAABC+SURBVBrWWGONRsudR4AAAQIECBAgQIAAAQIECBAgQIAAAQIECBAgQIAAAQIdJiAAlTggAlCJgMoJECBAgAABAgQIECBAgAABAgQIECBAgAABAgQIECBAgAABAgQIECBAgAABAgQIECBAgAABAgQI1BEQgEqcHgJQiYDKCRAgQIAAAQIECBAgQIAAAQIECBAgQIAAAQIECBAgQIAAAQIECBAgQIAAAQIECBAgQIAAAQIECNQREIBKnB4CUImAygkQIECAAAECBAgQIECAAAECBAgQIECAAAECBAgQIECAAAECBAgQIECAAAECBAgQIECAAAECBAjUERCASpweAlCJgMoJECBAgAABAgQIECBAgAABAgQIECBAgAABAgQIECBAgAABAgQIECBAgAABAgQIECBAgAABAgQI1BEQgEqcHgJQiYDKCRAgQIAAAQIECBAgQIAAAQIECBAgQIAAAQIECBAgQIAAAQIECBAgQIAAAQIECBAgQIAAAQIECNQREIBKnB4CUImAygkQIECAAAECBAgQIECAAAECBAgQIECAAAECBAgQIECAAAECBAgQIECAAAECBAgQIECAAAECBAjUERCASpweAlCJgMoJECBAgAABAgQIECBAgAABAgQIECBAgAABAgQIECBAgAABAgQIECBAgAABAgQIECBAgAABAgQI1BEQgEqcHgJQiYDKCRAgQIAAAQIECBAgQIAAAQIECBAgQIAAAQIECBAgQIAAAQIECBAgQIAAAQIECBAgQIAAAQIECNQREIBKnB4CUImAygkQIECAAAECBAgQIECAAAECBAgQIECAAAECBAgQIECAAAECBAgQIECAAAECBAgQIECAAAECBAjUERCASpweAlCJgMoJECBAgAABAgQIECBAgAABAgQIECBAgAABAgQIECBAgAABAgQIECBAgAABAgQIECBAgAABAgQI1BEQgEqcHgJQiYDKCRAgQIAAAQIECBAgQIAAAQIECBAgQIAAAQIECBAgQIAAAQIECBAgQIAAAQIECBAgQIAAAQIECNQREIBKnB4CUImAygkQIECAAAECBAgQIECAAAECBAgQIECAAAECBAgQIECAAAECBAgQIECAAAECBAgQIECAAAECBAjUERCASpweAlCJgMoJECBAgAABAgQIECBAgAABAgQIECBAgAABAgQIECBAgAABAgQIECBAgAABAgQIECBAgAABAgQI1BEQgEqcHgJQiYDKCRAgQIAAAQIECBAgQIAAAQIECBAgQIAAAQIECBAgQIAAAQIECBAgQIAAAQIECBAgQIAAAQIECNQREIBKnB4CUImAygkQIECAAAECBAgQIECAAAECBAgQIECAAAECBAgQIECAAAECBAgQIECAAAECBAgQIECAAAECBAjUERCASpweAlCJgMoJECBAgAABAgQIECBAgAABAgQIECBAgAABAgQIECBAgAABAgQIECBAgAABAgQIECBAgAABAgQI1BEQgEqcHgJQiYDKCRAgQIAAAQIECBAgQIAAAQIECBAgQIAAAQIECBAgQIAAAQIECBAgQIAAAQIECBAgQIAAAQIECNQREIBKnB4CUImAygkQIECAAAECBAgQIECAAAECBAgQIECAAAECBAgQIECAAAECBAgQIECAAAECBAgQIECAAAECBAjUERCASpweAlCJgMoJECBAgAABAgQIECBAgAABAgQIECBAgAABAgQIECBAgAABAgQIECBAgAABAgQIECBAgAABAgQI1BEQgEqcHgJQiYDKCRAgQIAAAQIECBAgQIAAAQIECBAgQIAAAQIECBAgQIAAAQIECBAgQIAAAQIECBAgQIAAAQIECNQREIBKnB4CUImAygkQIECAAAECBAgQIECAAAECBAgQIECAAAECBAgQIECAAAECBAgQIECAAAECBAgQIECAAAECBAjUERCASpweAlCJgMoJECBAgAABAgQIECBAgAABAgQIECBAgAABAgQIECBAgAABAgQIECBAgAABAgQIECBAgAABAgQI1BEQgEqcHgJQiYDKCRAgQIAAAQIECBAgQIAAAQIECBAgQIAAAQIECBAgQIAAAQIECBAgQIAAAQIECBAgQIAAAQIECNQREIBKnB4CUImAygkQIECAAAECBAgQIECAAAECBAgQIECAAAECBAgQIECAAAECBAgQIECAAAECBAgQIECAAAECBAjUERCASpweAlCJgMoJECBAgAABAgQIECBAgAABAgQIECBAgAABAgQIECBAgAABAgQIECBAgAABAgQIECBAgAABAgQI1BEQgDI9CBAgQIAAAQIECBAgQIAAAQIECBAgQIAAAQIECBAgQIAAAQIECBAgQIAAAQIECBAgQIAAAQIECBAgkFPgX3LWKSNAgAABAgQIECBAgAABAgQIECBAgAABAgQIECBAgAABAgQIECBAgAABAgQIECBAgAABAgQIECBAgECvCwhA9TqxBggQIECAAAECBAgQIECAAAECBAgQIECAAAECBAgQIECAAAECBAgQIECAAAECBAgQIECAAAECBAgQyCsgAJVXTh0BAgQIECBAgAABAgQIECBAgAABAgQIECBAgAABAgQIECBAgAABAgQIECBAgAABAgQIECBAgAABAr0uIADV68QaIECAAAECBAgQIECAAAECBAgQIECAAAECBAgQIECAAAECBAgQIECAAAECBAgQIECAAAECBAgQIEAgr4AAVF45dQQIECBAgAABAgQIECBAgAABAgQIECBAgAABAgQIECBAgAABAgQIECBAgAABAgQIECBAgAABAgQI9LqAAFSvE2uAAAECBAgQIECAAAECBAgQIECAAAECBAgQIECAAAECBAgQIECAAAECBAgQIECAAAECBAgQIECAAIG8AgJQeeXUESBAgAABAgQIECBAgAABAgQIECBAgAABAgQIECBAgAABAgQIECBAgAABAgQIECBAgAABAgQIECDQ6wICUL1OrAECBAgQIECAAAECBAgQIECAAAECBAgQIECAAAECBAgQIECAAAECBAgQIECAAAECBAgQIECAAAECBPIKCEDllVNHgAABAgQIECBAgAABAgQIECBAgAABAgQIECBAgAABAgQIECBAgAABAgQIECBAgAABAgQIECBAgECvCwhA9TqxBggQIECAAAECBAgQIECAAAECBAgQIECAAAECBAgQIECAAAECBAgQIECAAAECBAgQIECAAAECBAgQyCsgAJVXTh0BAgQIECBAgAABAgQIECBAgAABAgQIECBAgAABAgQIECBAgAABAgQIECBAgAABAgQIECBAgAABAr0uIADV68QaIECAAAECBAgQIECAAAECBAgQIECAAAECBAgQIECAAAECBAgQIECAAAECBAgQIECAAAECBAgQIEAgr4AAVF45dQQIECBAgAABAgQIECBAgAABAgQIECBAgAABAgQIECBAgAABAgQIECBAgAABAgQIECBAgAABAgQI9LqAAFSvE2uAAAECBAgQIECAAAECBAgQIECAAAECBAgQIECAAAECBAgQIECAAAECBAgQIECAAAECBAgQIECAAIG8AgJQeeXUESBAgAABAgQIECBAgAABAgQIECBAgAABAgQIECBAgAABAgQIECBAgAABAgQIECBAgAABAgQIECDQ6wICUL1OrAECBAgQIECAAAECBAgQIECAAAECBAgQIECAAAECBAgQIECAAAECBAgQIECAAAECBAgQIECAAAECBPIKCEDllVNHgAABAgQIECBAgAABAgQIECBAgAABAgQIECBAgAABAgQIECBAgAABAgQIECBAgAABAgQIECBAgECvCwhA9TqxBggQIECAAAECBAgQIECAAAECBAgQIECAAAECBAgQIECAAAECBAgQIECAAAECBAgQIECAAAECBAgQyCsgAJVXTh0BAgQIECBAgAABAgQIECBAgAABAgQIECBAgAABAgQIECBAgAABAgQIECBAgAABAgQIECBAgAABAr0uIADV68QaIECAAAECBAgQIECAAAECBAgQIECAAAECBAgQIECAAAECBAgQIECAAAECBAgQIECAAAECBAgQIEAgr4AAVF45dQQIECBAgAABAgQIECBAgAABAgQIECBAgAABAgQIECBAgAABAgQIECBAgAABAgQIECBAgAABAgQI9LqAAFSvE2uAAAECBAgQIECAAAECBAgQIECAAAECBAgQIECAAAECBAgQIECAAAECBAgQIECAAAECBAgQIECAAIG8AgJQeeXUESBAgAABAgQIECBAgAABAgQIECBAgAABAgQIECBAgAABAgQIECBAgAABAgQIECBAgAABAgQIECDQ6wICUL1OrAECBAgQIECAAAECBAgQIECAAAECBP5f+3ZsAgAAgDDs/6/9oeCWA0TIXgIECBAgQIAAAQIECBAgQIAAAQIECBAgQIAAAQIECBAgQIAAgSoggKpydgQIECBAgAABAgQIECBAgAABAgQIECBAgAABAgQIECBAgAABAgQIECBAgAABAgQIECBAgAABAgQI3AUEUHdiBwQIECBAgAABAgQIECBAgAABAgQIECBAgAABAgQIECBAgAABAgQIECBAgAABAgQIECBAgAABAgQIVAEBVJWzI0CAAAECBAgQIECAAAECBAgQIECAAAECBAgQIECAAAECBAgQIECAAAECBAgQIECAAAECBAgQIEDgLiCAuhM7IECAAAECBAgQIECAAAECBAgQIECAAAECBAgQIECAAAECBAgQIECAAAECBAgQIECAAAECBAgQIECgCgigqpwdAQIECBAgQIAAAQIECBAgQIAAAQIECBAgQIAAAQIECBAgQIAAAQIECBAgQIAAAQIECBAgQIAAAQJ3AQHUndgBAQIECBAgQIAAAQIECBAgQIAAAQIECBAgQIAAAQIECBAgQIAAAQIECBAgQIAAAQIECBAgQIAAAQJVQABV5ewIECBAgAABAgQIECBAgAABAgQIECBAgAABAgQIECBAgAABAgQIECBAgAABAgQIECBAgAABAgQIELgLCKDuxA4IECBAgAABAgQIECBAgAABAgQIECBAgAABAgQIECBAgAABAgQIECBAgAABAgQIECBAgAABAgQIEKgCAqgqZ0eAAAECBAgQIECAAAECBAgQIECAAAECBAgQIECAAAECBAgQIECAAAECBAgQIECAAAECBAgQIECAwF1AAHUndkCAAAECBAgQIECAAAECBAgQIECAAAECBAgQIECAAAECBAgQIECAAAECBAgQIECAAAECBAgQIECAQBUQQFU5OwIECBAgQIAAAQIECBAgQIAAAQIECBAgQIAAAQIECBAgQIAAAQIECBAgQIAAAQIECBAgQIAAAQIE7gICqDuxAwIECBAgQIAAAQIECBAgQIAAAQIECBAgQIAAAQIECBAgQIAAAQIECBAgQIAAAQIECBAgQIAAAQIEqoAAqsrZESBAgAABAgQIECBAgAABAgQIECBAgAABAgQIECBAgAABAgQIECBAgAABAgQIECBAgAABAgQIECBwFxBA3YkdECBAgAABAgQIECBAgAABAgQIECBAgAABAgQIECBAgAABAgQIECBAgAABAgQIECBAgAABAgQIECBQBQRQVc6OAAECBAgQIECAAAECBAgQIECAAAECBAgQIECAAAECBAgQIECAAAECBAgQIECAAAECBAgQIECAAIG7wAAeFQyiDeDoGQ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8077200" cy="101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 descr="C:\Users\kezia\Downloads\ArchitecturalDiagram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18" y="632890"/>
            <a:ext cx="6638925" cy="60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14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19213"/>
            <a:ext cx="10972800" cy="685800"/>
          </a:xfrm>
        </p:spPr>
        <p:txBody>
          <a:bodyPr/>
          <a:lstStyle/>
          <a:p>
            <a:r>
              <a:rPr lang="en-IN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B056-A04D-4AA8-A333-617324D8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405" y="1430496"/>
            <a:ext cx="5363676" cy="4808258"/>
          </a:xfrm>
        </p:spPr>
        <p:txBody>
          <a:bodyPr/>
          <a:lstStyle/>
          <a:p>
            <a:pPr marL="0" indent="0" algn="just">
              <a:buNone/>
            </a:pPr>
            <a:r>
              <a:rPr lang="en-IN" sz="1200" b="1" dirty="0">
                <a:latin typeface="+mj-lt"/>
                <a:cs typeface="Calibri" panose="020F0502020204030204" pitchFamily="34" charset="0"/>
              </a:rPr>
              <a:t>1. Team member name: </a:t>
            </a:r>
            <a:r>
              <a:rPr lang="en-IN" sz="1200" b="1" dirty="0" err="1">
                <a:latin typeface="+mj-lt"/>
                <a:cs typeface="Calibri" panose="020F0502020204030204" pitchFamily="34" charset="0"/>
              </a:rPr>
              <a:t>Kezia</a:t>
            </a:r>
            <a:r>
              <a:rPr lang="en-IN" sz="1200" b="1" dirty="0">
                <a:latin typeface="+mj-lt"/>
                <a:cs typeface="Calibri" panose="020F0502020204030204" pitchFamily="34" charset="0"/>
              </a:rPr>
              <a:t> Stephano				 </a:t>
            </a:r>
          </a:p>
          <a:p>
            <a:pPr algn="just"/>
            <a:r>
              <a:rPr lang="en-IN" sz="1200" b="1" dirty="0">
                <a:latin typeface="+mj-lt"/>
                <a:cs typeface="Calibri" panose="020F0502020204030204" pitchFamily="34" charset="0"/>
              </a:rPr>
              <a:t>Work description : </a:t>
            </a:r>
            <a:r>
              <a:rPr lang="en-IN" sz="1200" b="1" dirty="0">
                <a:cs typeface="Calibri" panose="020F0502020204030204" pitchFamily="34" charset="0"/>
              </a:rPr>
              <a:t>Data Collection, coding, documentation</a:t>
            </a:r>
          </a:p>
          <a:p>
            <a:pPr algn="just"/>
            <a:endParaRPr lang="en-IN" sz="1200" b="1" dirty="0">
              <a:latin typeface="+mj-lt"/>
              <a:cs typeface="Calibri" panose="020F0502020204030204" pitchFamily="34" charset="0"/>
            </a:endParaRPr>
          </a:p>
          <a:p>
            <a:pPr algn="just"/>
            <a:r>
              <a:rPr lang="en-IN" sz="1200" b="1" dirty="0">
                <a:latin typeface="+mj-lt"/>
                <a:cs typeface="Calibri" panose="020F0502020204030204" pitchFamily="34" charset="0"/>
              </a:rPr>
              <a:t>Worked on: </a:t>
            </a:r>
            <a:r>
              <a:rPr lang="en-US" sz="1200" b="1" dirty="0"/>
              <a:t>data acquisition, preprocessing, feature extraction, signal analysis, implements the LSTM model for classification and result output.</a:t>
            </a:r>
          </a:p>
          <a:p>
            <a:pPr marL="0" indent="0" algn="just">
              <a:buNone/>
            </a:pPr>
            <a:endParaRPr lang="en-IN" sz="1200" b="1" dirty="0">
              <a:latin typeface="+mj-lt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IN" sz="1200" b="1" dirty="0">
                <a:cs typeface="Calibri" panose="020F0502020204030204" pitchFamily="34" charset="0"/>
              </a:rPr>
              <a:t>2. Team member name: </a:t>
            </a:r>
            <a:r>
              <a:rPr lang="en-IN" sz="1200" b="1" dirty="0" err="1">
                <a:cs typeface="Calibri" panose="020F0502020204030204" pitchFamily="34" charset="0"/>
              </a:rPr>
              <a:t>Moneeka</a:t>
            </a:r>
            <a:r>
              <a:rPr lang="en-IN" sz="1200" b="1" dirty="0">
                <a:cs typeface="Calibri" panose="020F0502020204030204" pitchFamily="34" charset="0"/>
              </a:rPr>
              <a:t> S</a:t>
            </a:r>
          </a:p>
          <a:p>
            <a:pPr marL="0" indent="0" algn="just">
              <a:buNone/>
            </a:pPr>
            <a:endParaRPr lang="en-IN" sz="1200" b="1" dirty="0">
              <a:cs typeface="Calibri" panose="020F0502020204030204" pitchFamily="34" charset="0"/>
            </a:endParaRPr>
          </a:p>
          <a:p>
            <a:pPr algn="just"/>
            <a:r>
              <a:rPr lang="en-IN" sz="1200" b="1" dirty="0">
                <a:cs typeface="Calibri" panose="020F0502020204030204" pitchFamily="34" charset="0"/>
              </a:rPr>
              <a:t>Work description : Data Collection, coding, documentation</a:t>
            </a:r>
          </a:p>
          <a:p>
            <a:pPr algn="just"/>
            <a:endParaRPr lang="en-IN" sz="1200" b="1" dirty="0">
              <a:cs typeface="Calibri" panose="020F0502020204030204" pitchFamily="34" charset="0"/>
            </a:endParaRPr>
          </a:p>
          <a:p>
            <a:pPr algn="just"/>
            <a:r>
              <a:rPr lang="en-IN" sz="1200" b="1" dirty="0">
                <a:cs typeface="Calibri" panose="020F0502020204030204" pitchFamily="34" charset="0"/>
              </a:rPr>
              <a:t>Worked on: </a:t>
            </a:r>
            <a:r>
              <a:rPr lang="en-US" sz="1200" b="1" dirty="0"/>
              <a:t>data acquisition, preprocessing, feature extraction, signal analysis, implements the LSTM model for classification and result output.</a:t>
            </a:r>
          </a:p>
          <a:p>
            <a:pPr algn="just"/>
            <a:endParaRPr lang="en-IN" sz="1200" b="1" dirty="0"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05600" y="1430496"/>
            <a:ext cx="41960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1200" b="1" dirty="0">
                <a:latin typeface="+mj-lt"/>
                <a:cs typeface="Calibri" panose="020F0502020204030204" pitchFamily="34" charset="0"/>
              </a:rPr>
              <a:t>3. Team member name: </a:t>
            </a:r>
            <a:r>
              <a:rPr lang="en-IN" sz="1200" b="1" dirty="0" err="1">
                <a:latin typeface="+mj-lt"/>
                <a:cs typeface="Calibri" panose="020F0502020204030204" pitchFamily="34" charset="0"/>
              </a:rPr>
              <a:t>Pranesh</a:t>
            </a:r>
            <a:r>
              <a:rPr lang="en-IN" sz="1200" b="1" dirty="0">
                <a:latin typeface="+mj-lt"/>
                <a:cs typeface="Calibri" panose="020F0502020204030204" pitchFamily="34" charset="0"/>
              </a:rPr>
              <a:t> Kumar S P</a:t>
            </a:r>
          </a:p>
          <a:p>
            <a:pPr marL="0" indent="0" algn="just">
              <a:buNone/>
            </a:pPr>
            <a:endParaRPr lang="en-US" sz="1200" b="1" dirty="0">
              <a:latin typeface="+mj-lt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IN" sz="1200" b="1" dirty="0">
              <a:latin typeface="+mj-lt"/>
              <a:cs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b="1" dirty="0">
                <a:latin typeface="+mj-lt"/>
                <a:cs typeface="Calibri" panose="020F0502020204030204" pitchFamily="34" charset="0"/>
              </a:rPr>
              <a:t>Work description : </a:t>
            </a:r>
            <a:r>
              <a:rPr lang="en-IN" sz="1200" b="1" dirty="0">
                <a:cs typeface="Calibri" panose="020F0502020204030204" pitchFamily="34" charset="0"/>
              </a:rPr>
              <a:t>Data Collection, coding, documentation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200" b="1" dirty="0">
              <a:latin typeface="+mj-lt"/>
              <a:cs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200" b="1" dirty="0">
              <a:latin typeface="+mj-lt"/>
              <a:cs typeface="Calibri" panose="020F05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b="1" dirty="0">
                <a:latin typeface="+mj-lt"/>
                <a:cs typeface="Calibri" panose="020F0502020204030204" pitchFamily="34" charset="0"/>
              </a:rPr>
              <a:t>Worked on: </a:t>
            </a:r>
            <a:r>
              <a:rPr lang="en-US" sz="1200" b="1" dirty="0"/>
              <a:t>data acquisition, preprocessing, feature extraction, signal analysis, implements the LSTM model for classification and result output.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200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1669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473409"/>
            <a:ext cx="10972800" cy="725731"/>
          </a:xfrm>
        </p:spPr>
        <p:txBody>
          <a:bodyPr wrap="square" anchor="ctr">
            <a:normAutofit/>
          </a:bodyPr>
          <a:lstStyle/>
          <a:p>
            <a:r>
              <a:rPr lang="en-IN" sz="3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 DETAILS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0E7FA2E-1E51-35CF-484B-23FBB42AF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947752"/>
              </p:ext>
            </p:extLst>
          </p:nvPr>
        </p:nvGraphicFramePr>
        <p:xfrm>
          <a:off x="609600" y="1726831"/>
          <a:ext cx="10972800" cy="3743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46462794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4447439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1612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86245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Sprint #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Epic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User Story #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Remarks on implementation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91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EESPUA-11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Requirements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Retrieve all essential</a:t>
                      </a:r>
                      <a:r>
                        <a:rPr lang="en-IN" baseline="0" dirty="0"/>
                        <a:t> requirements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8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EESPUA-13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Phase 1 - 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Prepare Prototype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464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43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EESPUA-14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Signal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Implement R-Peak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464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3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Develop Wavelet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464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4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Calculate Signal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464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18266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B00822-6C0F-4025-8441-8D8FC90BB7B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22589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473409"/>
            <a:ext cx="10972800" cy="725731"/>
          </a:xfrm>
        </p:spPr>
        <p:txBody>
          <a:bodyPr wrap="square" anchor="ctr">
            <a:normAutofit/>
          </a:bodyPr>
          <a:lstStyle/>
          <a:p>
            <a:r>
              <a:rPr lang="en-IN" sz="3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 DETAILS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0E7FA2E-1E51-35CF-484B-23FBB42AF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80767"/>
              </p:ext>
            </p:extLst>
          </p:nvPr>
        </p:nvGraphicFramePr>
        <p:xfrm>
          <a:off x="609600" y="1726831"/>
          <a:ext cx="10972800" cy="3743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46462794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4447439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1612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86245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Sprint #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Epic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User Story #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Remarks on implementation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91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EESPUA-16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Principle Component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Perform</a:t>
                      </a:r>
                      <a:r>
                        <a:rPr lang="en-IN" baseline="0" dirty="0"/>
                        <a:t> PCA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8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EESPUA-17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Develop LSTM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Dimensionality Reduction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464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43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Train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464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3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Model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464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4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18266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B00822-6C0F-4025-8441-8D8FC90BB7B0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97476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B917-B19A-EF66-D07D-6BE67541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Management</a:t>
            </a:r>
            <a:endParaRPr lang="en-IN" sz="3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2AFF81-BE66-0C82-F2E5-B9658869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Quality Issues</a:t>
            </a:r>
            <a:r>
              <a:rPr lang="en-US" dirty="0"/>
              <a:t>: Noise/artifacts.</a:t>
            </a:r>
          </a:p>
          <a:p>
            <a:pPr lvl="1"/>
            <a:r>
              <a:rPr lang="en-US" i="1" dirty="0"/>
              <a:t>Mitigation</a:t>
            </a:r>
            <a:r>
              <a:rPr lang="en-US" dirty="0"/>
              <a:t>: Preprocessing (filtering, smoothing).</a:t>
            </a:r>
          </a:p>
          <a:p>
            <a:r>
              <a:rPr lang="en-US" b="1" dirty="0"/>
              <a:t>Computational Load</a:t>
            </a:r>
            <a:r>
              <a:rPr lang="en-US" dirty="0"/>
              <a:t>: Slow processing.</a:t>
            </a:r>
          </a:p>
          <a:p>
            <a:pPr lvl="1"/>
            <a:r>
              <a:rPr lang="en-US" i="1" dirty="0"/>
              <a:t>Mitigation</a:t>
            </a:r>
            <a:r>
              <a:rPr lang="en-US" dirty="0"/>
              <a:t>: Optimize and manage resources using PCA.</a:t>
            </a: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072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D90D-000E-C502-4D88-A5DC648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Log Report</a:t>
            </a:r>
            <a:endParaRPr lang="en-IN" sz="3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85" y="1899920"/>
            <a:ext cx="6797135" cy="2842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7" y="1899920"/>
            <a:ext cx="4483820" cy="283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8516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BEC649B-4B16-39EA-0DE1-57197CFA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1537"/>
            <a:ext cx="10972800" cy="685800"/>
          </a:xfrm>
        </p:spPr>
        <p:txBody>
          <a:bodyPr/>
          <a:lstStyle/>
          <a:p>
            <a:r>
              <a:rPr lang="en-IN" sz="3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SCREENSHOTS OF TEST CASES OUTPUTS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899599"/>
            <a:ext cx="550672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833" y="4839131"/>
            <a:ext cx="2315476" cy="169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7" b="66063"/>
          <a:stretch/>
        </p:blipFill>
        <p:spPr bwMode="auto">
          <a:xfrm>
            <a:off x="5750560" y="2036759"/>
            <a:ext cx="2291024" cy="260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309" y="4838557"/>
            <a:ext cx="2316258" cy="169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4854281"/>
            <a:ext cx="2294823" cy="168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663" y="4784338"/>
            <a:ext cx="2390170" cy="175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1504" y="5112495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1674" y="5112495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76381" y="5112495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5892" y="5112495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4448" y="1674565"/>
            <a:ext cx="229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Segmentation</a:t>
            </a: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"/>
          <a:stretch/>
        </p:blipFill>
        <p:spPr bwMode="auto">
          <a:xfrm>
            <a:off x="8049693" y="2043897"/>
            <a:ext cx="4045851" cy="24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409332" y="1714933"/>
            <a:ext cx="332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Heartbeat template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1688" y="1489899"/>
            <a:ext cx="250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Average heartbeat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56E37C-1A5F-4EF7-9F92-22A8DF3998CF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700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4745-385A-D965-0ECC-F757EAE7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20436"/>
            <a:ext cx="10972800" cy="894608"/>
          </a:xfrm>
        </p:spPr>
        <p:txBody>
          <a:bodyPr/>
          <a:lstStyle/>
          <a:p>
            <a:r>
              <a:rPr lang="en-IN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JIRA</a:t>
            </a:r>
            <a:br>
              <a:rPr lang="en-IN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 #4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0" y="1557072"/>
            <a:ext cx="11629819" cy="367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56E37C-1A5F-4EF7-9F92-22A8DF3998CF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99889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4745-385A-D965-0ECC-F757EAE7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20436"/>
            <a:ext cx="10972800" cy="894608"/>
          </a:xfrm>
        </p:spPr>
        <p:txBody>
          <a:bodyPr/>
          <a:lstStyle/>
          <a:p>
            <a:r>
              <a:rPr lang="en-IN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JIRA</a:t>
            </a:r>
            <a:br>
              <a:rPr lang="en-IN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 #5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" y="2432642"/>
            <a:ext cx="11655980" cy="1976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56E37C-1A5F-4EF7-9F92-22A8DF3998CF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013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110" y="2178711"/>
            <a:ext cx="11047779" cy="1693985"/>
          </a:xfrm>
        </p:spPr>
        <p:txBody>
          <a:bodyPr/>
          <a:lstStyle/>
          <a:p>
            <a:pPr>
              <a:lnSpc>
                <a:spcPts val="3480"/>
              </a:lnSpc>
            </a:pPr>
            <a:r>
              <a:rPr lang="en-IN" sz="4000" b="1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GUAVA DISEASE CLASSIFICATION AND PREDICTION</a:t>
            </a:r>
            <a:br>
              <a:rPr lang="en-IN" sz="4000" b="1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project by PMK</a:t>
            </a:r>
            <a:endParaRPr lang="en-IN" sz="25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91937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EF5B-D48C-4ED7-942B-11DE1C94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MEETING NOTES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68762"/>
            <a:ext cx="5669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Completed</a:t>
            </a:r>
            <a:r>
              <a:rPr lang="en-US" dirty="0"/>
              <a:t>: Successfully implemented LSTM-based ECG classification for arrhythmias.</a:t>
            </a:r>
          </a:p>
          <a:p>
            <a:endParaRPr lang="en-US" dirty="0"/>
          </a:p>
          <a:p>
            <a:r>
              <a:rPr lang="en-US" b="1" dirty="0"/>
              <a:t>Key Accomplishments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Preprocessed ECG data,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detected R-peaks, and segmented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wavelet transform and PCA for feature extraction.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and tested LSTM model for classification.</a:t>
            </a:r>
          </a:p>
          <a:p>
            <a:endParaRPr lang="en-US" dirty="0"/>
          </a:p>
          <a:p>
            <a:r>
              <a:rPr lang="en-US" b="1" dirty="0"/>
              <a:t>Challenges Overcome</a:t>
            </a:r>
            <a:r>
              <a:rPr lang="en-US" dirty="0"/>
              <a:t>:</a:t>
            </a:r>
          </a:p>
          <a:p>
            <a:r>
              <a:rPr lang="en-US" dirty="0"/>
              <a:t>Addressed noise and artifact issues in ECG signals.</a:t>
            </a:r>
          </a:p>
          <a:p>
            <a:r>
              <a:rPr lang="en-US" dirty="0"/>
              <a:t>Achieved optimal R-peak detection accuracy.</a:t>
            </a:r>
          </a:p>
          <a:p>
            <a:endParaRPr lang="en-US" dirty="0"/>
          </a:p>
          <a:p>
            <a:r>
              <a:rPr lang="en-US" b="1" dirty="0"/>
              <a:t>Results</a:t>
            </a:r>
            <a:r>
              <a:rPr lang="en-US" dirty="0"/>
              <a:t>: Model classified ECG signals into 5 abnormality categories with high accuracy.</a:t>
            </a:r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2209122"/>
            <a:ext cx="5104448" cy="208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56E37C-1A5F-4EF7-9F92-22A8DF3998CF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49957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22703-929C-F30D-F4D6-7FDBA818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21911"/>
            <a:ext cx="10972800" cy="6858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Calbri"/>
              </a:rPr>
              <a:t>CREATING REPOSITORY</a:t>
            </a:r>
            <a:endParaRPr lang="en-IN" b="1" dirty="0">
              <a:solidFill>
                <a:srgbClr val="0000FF"/>
              </a:solidFill>
              <a:latin typeface="Cal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6CC9C-EB92-A70E-09FA-BD45D268DAD3}"/>
              </a:ext>
            </a:extLst>
          </p:cNvPr>
          <p:cNvSpPr txBox="1"/>
          <p:nvPr/>
        </p:nvSpPr>
        <p:spPr>
          <a:xfrm flipH="1">
            <a:off x="1449975" y="1007711"/>
            <a:ext cx="8107681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Code integrated with JIRA tool using bit bucket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56E37C-1A5F-4EF7-9F92-22A8DF3998CF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5631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0"/>
            <a:ext cx="10363200" cy="1470025"/>
          </a:xfrm>
        </p:spPr>
        <p:txBody>
          <a:bodyPr wrap="square" anchor="ctr">
            <a:normAutofit/>
          </a:bodyPr>
          <a:lstStyle/>
          <a:p>
            <a:r>
              <a:rPr lang="en-IN" b="1" dirty="0">
                <a:solidFill>
                  <a:srgbClr val="0000FF"/>
                </a:solidFill>
                <a:latin typeface="Calbri"/>
              </a:rPr>
              <a:t>FEEDBACK FROM CLIENT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83514C-7209-89B8-262F-411A9C246C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EB7D1E-6DF6-4752-A710-C2698E234EA9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534602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53904"/>
            <a:ext cx="10972800" cy="685800"/>
          </a:xfrm>
        </p:spPr>
        <p:txBody>
          <a:bodyPr/>
          <a:lstStyle/>
          <a:p>
            <a:r>
              <a:rPr lang="en-IN" b="1" dirty="0">
                <a:solidFill>
                  <a:srgbClr val="0000FF"/>
                </a:solidFill>
                <a:latin typeface="Calbri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B056-A04D-4AA8-A333-617324D8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57352"/>
            <a:ext cx="10810239" cy="4784648"/>
          </a:xfrm>
        </p:spPr>
        <p:txBody>
          <a:bodyPr/>
          <a:lstStyle/>
          <a:p>
            <a:r>
              <a:rPr lang="en-IN" sz="1200" b="1" dirty="0" err="1">
                <a:solidFill>
                  <a:srgbClr val="1B57B9"/>
                </a:solidFill>
              </a:rPr>
              <a:t>Ramasamy</a:t>
            </a:r>
            <a:r>
              <a:rPr lang="en-IN" sz="1200" b="1" dirty="0">
                <a:solidFill>
                  <a:srgbClr val="1B57B9"/>
                </a:solidFill>
              </a:rPr>
              <a:t>, K., </a:t>
            </a:r>
            <a:r>
              <a:rPr lang="en-IN" sz="1200" b="1" dirty="0" err="1">
                <a:solidFill>
                  <a:srgbClr val="1B57B9"/>
                </a:solidFill>
              </a:rPr>
              <a:t>Balakrishnan</a:t>
            </a:r>
            <a:r>
              <a:rPr lang="en-IN" sz="1200" b="1" dirty="0">
                <a:solidFill>
                  <a:srgbClr val="1B57B9"/>
                </a:solidFill>
              </a:rPr>
              <a:t>, K., &amp; </a:t>
            </a:r>
            <a:r>
              <a:rPr lang="en-IN" sz="1200" b="1" dirty="0" err="1">
                <a:solidFill>
                  <a:srgbClr val="1B57B9"/>
                </a:solidFill>
              </a:rPr>
              <a:t>Velusamy</a:t>
            </a:r>
            <a:r>
              <a:rPr lang="en-IN" sz="1200" b="1" dirty="0">
                <a:solidFill>
                  <a:srgbClr val="1B57B9"/>
                </a:solidFill>
              </a:rPr>
              <a:t>, D.</a:t>
            </a:r>
            <a:r>
              <a:rPr lang="en-IN" sz="1200" dirty="0">
                <a:solidFill>
                  <a:srgbClr val="1B57B9"/>
                </a:solidFill>
              </a:rPr>
              <a:t> (2020). Detection of cardiac arrhythmias from ECG signals using FBSE and Jaya optimized ensemble random subspace K-nearest </a:t>
            </a:r>
            <a:r>
              <a:rPr lang="en-IN" sz="1200" dirty="0" err="1">
                <a:solidFill>
                  <a:srgbClr val="1B57B9"/>
                </a:solidFill>
              </a:rPr>
              <a:t>neighbor</a:t>
            </a:r>
            <a:r>
              <a:rPr lang="en-IN" sz="1200" dirty="0">
                <a:solidFill>
                  <a:srgbClr val="1B57B9"/>
                </a:solidFill>
              </a:rPr>
              <a:t> algorithm. </a:t>
            </a:r>
            <a:r>
              <a:rPr lang="en-IN" sz="1200" i="1" dirty="0">
                <a:solidFill>
                  <a:srgbClr val="1B57B9"/>
                </a:solidFill>
              </a:rPr>
              <a:t>Journal of Electrical Engineering &amp; Technology</a:t>
            </a:r>
            <a:r>
              <a:rPr lang="en-IN" sz="1200" dirty="0">
                <a:solidFill>
                  <a:srgbClr val="1B57B9"/>
                </a:solidFill>
              </a:rPr>
              <a:t>, 15(3), 1234-1242.</a:t>
            </a:r>
          </a:p>
          <a:p>
            <a:r>
              <a:rPr lang="en-IN" sz="1200" b="1" dirty="0" err="1">
                <a:solidFill>
                  <a:srgbClr val="1B57B9"/>
                </a:solidFill>
              </a:rPr>
              <a:t>Ramasamy</a:t>
            </a:r>
            <a:r>
              <a:rPr lang="en-IN" sz="1200" b="1" dirty="0">
                <a:solidFill>
                  <a:srgbClr val="1B57B9"/>
                </a:solidFill>
              </a:rPr>
              <a:t>, K., </a:t>
            </a:r>
            <a:r>
              <a:rPr lang="en-IN" sz="1200" b="1" dirty="0" err="1">
                <a:solidFill>
                  <a:srgbClr val="1B57B9"/>
                </a:solidFill>
              </a:rPr>
              <a:t>Balakrishnan</a:t>
            </a:r>
            <a:r>
              <a:rPr lang="en-IN" sz="1200" b="1" dirty="0">
                <a:solidFill>
                  <a:srgbClr val="1B57B9"/>
                </a:solidFill>
              </a:rPr>
              <a:t>, K., &amp; </a:t>
            </a:r>
            <a:r>
              <a:rPr lang="en-IN" sz="1200" b="1" dirty="0" err="1">
                <a:solidFill>
                  <a:srgbClr val="1B57B9"/>
                </a:solidFill>
              </a:rPr>
              <a:t>Velusamy</a:t>
            </a:r>
            <a:r>
              <a:rPr lang="en-IN" sz="1200" b="1" dirty="0">
                <a:solidFill>
                  <a:srgbClr val="1B57B9"/>
                </a:solidFill>
              </a:rPr>
              <a:t>, D.</a:t>
            </a:r>
            <a:r>
              <a:rPr lang="en-IN" sz="1200" dirty="0">
                <a:solidFill>
                  <a:srgbClr val="1B57B9"/>
                </a:solidFill>
              </a:rPr>
              <a:t> (2021). Classification of inter-patient’s cardiac arrhythmias in ECG signals with enhanced Jaya optimized TQWT parameters and stacked ensemble algorithm. </a:t>
            </a:r>
            <a:r>
              <a:rPr lang="en-IN" sz="1200" i="1" dirty="0">
                <a:solidFill>
                  <a:srgbClr val="1B57B9"/>
                </a:solidFill>
              </a:rPr>
              <a:t>Biomedical Signal Processing and Control</a:t>
            </a:r>
            <a:r>
              <a:rPr lang="en-IN" sz="1200" dirty="0">
                <a:solidFill>
                  <a:srgbClr val="1B57B9"/>
                </a:solidFill>
              </a:rPr>
              <a:t>, 67, 102547.</a:t>
            </a:r>
            <a:br>
              <a:rPr lang="en-IN" sz="1200" dirty="0">
                <a:solidFill>
                  <a:srgbClr val="1B57B9"/>
                </a:solidFill>
              </a:rPr>
            </a:br>
            <a:r>
              <a:rPr lang="en-IN" sz="1200" dirty="0">
                <a:solidFill>
                  <a:srgbClr val="1B57B9"/>
                </a:solidFill>
              </a:rPr>
              <a:t>[DOI: 10.1016/j.bspc.2021.102547]</a:t>
            </a:r>
          </a:p>
          <a:p>
            <a:r>
              <a:rPr lang="en-IN" sz="1200" b="1" dirty="0" err="1">
                <a:solidFill>
                  <a:srgbClr val="1B57B9"/>
                </a:solidFill>
              </a:rPr>
              <a:t>Madona</a:t>
            </a:r>
            <a:r>
              <a:rPr lang="en-IN" sz="1200" b="1" dirty="0">
                <a:solidFill>
                  <a:srgbClr val="1B57B9"/>
                </a:solidFill>
              </a:rPr>
              <a:t>, P., </a:t>
            </a:r>
            <a:r>
              <a:rPr lang="en-IN" sz="1200" b="1" dirty="0" err="1">
                <a:solidFill>
                  <a:srgbClr val="1B57B9"/>
                </a:solidFill>
              </a:rPr>
              <a:t>Basti</a:t>
            </a:r>
            <a:r>
              <a:rPr lang="en-IN" sz="1200" b="1" dirty="0">
                <a:solidFill>
                  <a:srgbClr val="1B57B9"/>
                </a:solidFill>
              </a:rPr>
              <a:t>, R. I., &amp; Zain, M. M.</a:t>
            </a:r>
            <a:r>
              <a:rPr lang="en-IN" sz="1200" dirty="0">
                <a:solidFill>
                  <a:srgbClr val="1B57B9"/>
                </a:solidFill>
              </a:rPr>
              <a:t> (2019). PQRST wave detection on ECG signals. </a:t>
            </a:r>
            <a:r>
              <a:rPr lang="en-IN" sz="1200" i="1" dirty="0">
                <a:solidFill>
                  <a:srgbClr val="1B57B9"/>
                </a:solidFill>
              </a:rPr>
              <a:t>International Journal of Electrical and Computer Engineering (IJECE)</a:t>
            </a:r>
            <a:r>
              <a:rPr lang="en-IN" sz="1200" dirty="0">
                <a:solidFill>
                  <a:srgbClr val="1B57B9"/>
                </a:solidFill>
              </a:rPr>
              <a:t>, 9(5), 4312-4319.</a:t>
            </a:r>
            <a:br>
              <a:rPr lang="en-IN" sz="1200" dirty="0">
                <a:solidFill>
                  <a:srgbClr val="1B57B9"/>
                </a:solidFill>
              </a:rPr>
            </a:br>
            <a:r>
              <a:rPr lang="en-IN" sz="1200" dirty="0">
                <a:solidFill>
                  <a:srgbClr val="1B57B9"/>
                </a:solidFill>
              </a:rPr>
              <a:t>[DOI: 10.11591/ijece.v9i5.20234]</a:t>
            </a:r>
          </a:p>
          <a:p>
            <a:r>
              <a:rPr lang="en-IN" sz="1200" b="1" dirty="0">
                <a:solidFill>
                  <a:srgbClr val="1B57B9"/>
                </a:solidFill>
              </a:rPr>
              <a:t>Tara, K., &amp; Islam, M. H.</a:t>
            </a:r>
            <a:r>
              <a:rPr lang="en-IN" sz="1200" dirty="0">
                <a:solidFill>
                  <a:srgbClr val="1B57B9"/>
                </a:solidFill>
              </a:rPr>
              <a:t> (2019). Advances of cardiac state-inducing prototype and design of GUI to anatomize cardiac signal for ascertaining psychological working competence. </a:t>
            </a:r>
            <a:r>
              <a:rPr lang="en-IN" sz="1200" i="1" dirty="0">
                <a:solidFill>
                  <a:srgbClr val="1B57B9"/>
                </a:solidFill>
              </a:rPr>
              <a:t>Journal of Electrical Engineering &amp; Technology</a:t>
            </a:r>
            <a:r>
              <a:rPr lang="en-IN" sz="1200" dirty="0">
                <a:solidFill>
                  <a:srgbClr val="1B57B9"/>
                </a:solidFill>
              </a:rPr>
              <a:t>, 14(2), 543-551.</a:t>
            </a:r>
            <a:br>
              <a:rPr lang="en-IN" sz="1200" dirty="0">
                <a:solidFill>
                  <a:srgbClr val="1B57B9"/>
                </a:solidFill>
              </a:rPr>
            </a:br>
            <a:r>
              <a:rPr lang="en-IN" sz="1200" dirty="0">
                <a:solidFill>
                  <a:srgbClr val="1B57B9"/>
                </a:solidFill>
              </a:rPr>
              <a:t>[DOI: 10.1109/JEET.2019.00089]</a:t>
            </a:r>
          </a:p>
          <a:p>
            <a:r>
              <a:rPr lang="en-IN" sz="1200" b="1" dirty="0">
                <a:solidFill>
                  <a:srgbClr val="1B57B9"/>
                </a:solidFill>
              </a:rPr>
              <a:t>Karri, M., &amp; </a:t>
            </a:r>
            <a:r>
              <a:rPr lang="en-IN" sz="1200" b="1" dirty="0" err="1">
                <a:solidFill>
                  <a:srgbClr val="1B57B9"/>
                </a:solidFill>
              </a:rPr>
              <a:t>Annavarapu</a:t>
            </a:r>
            <a:r>
              <a:rPr lang="en-IN" sz="1200" b="1" dirty="0">
                <a:solidFill>
                  <a:srgbClr val="1B57B9"/>
                </a:solidFill>
              </a:rPr>
              <a:t>, C. S. R.</a:t>
            </a:r>
            <a:r>
              <a:rPr lang="en-IN" sz="1200" dirty="0">
                <a:solidFill>
                  <a:srgbClr val="1B57B9"/>
                </a:solidFill>
              </a:rPr>
              <a:t> (2020). A real-time embedded system to detect QRS-complex and arrhythmia classification using LSTM through hybridized features. </a:t>
            </a:r>
            <a:r>
              <a:rPr lang="en-IN" sz="1200" i="1" dirty="0">
                <a:solidFill>
                  <a:srgbClr val="1B57B9"/>
                </a:solidFill>
              </a:rPr>
              <a:t>Proceedings of the IEEE International Conference on Communication and Electronics Systems (ICCES)</a:t>
            </a:r>
            <a:r>
              <a:rPr lang="en-IN" sz="1200" dirty="0">
                <a:solidFill>
                  <a:srgbClr val="1B57B9"/>
                </a:solidFill>
              </a:rPr>
              <a:t>, 224-228.</a:t>
            </a:r>
            <a:br>
              <a:rPr lang="en-IN" sz="1200" dirty="0">
                <a:solidFill>
                  <a:srgbClr val="1B57B9"/>
                </a:solidFill>
              </a:rPr>
            </a:br>
            <a:r>
              <a:rPr lang="en-IN" sz="1200" dirty="0">
                <a:solidFill>
                  <a:srgbClr val="1B57B9"/>
                </a:solidFill>
              </a:rPr>
              <a:t>[DOI: 10.1109/ICCES48766.2020.9143036]</a:t>
            </a:r>
          </a:p>
          <a:p>
            <a:pPr algn="just"/>
            <a:endParaRPr lang="en-IN" sz="1200" dirty="0">
              <a:solidFill>
                <a:srgbClr val="1B57B9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25165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C4DA29-E36F-6940-A5CF-2D3A45C8B925}"/>
              </a:ext>
            </a:extLst>
          </p:cNvPr>
          <p:cNvSpPr txBox="1"/>
          <p:nvPr/>
        </p:nvSpPr>
        <p:spPr>
          <a:xfrm>
            <a:off x="3663723" y="2505670"/>
            <a:ext cx="4864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0000FF"/>
                </a:solidFill>
              </a:rPr>
              <a:t>Thank You!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9B762-0D60-4608-B2B1-52C0A3250B1D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98326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89707"/>
            <a:ext cx="10972800" cy="685800"/>
          </a:xfrm>
        </p:spPr>
        <p:txBody>
          <a:bodyPr wrap="square" anchor="ctr">
            <a:no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MEMBERS</a:t>
            </a:r>
            <a:endParaRPr lang="en-IN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7F5A5-0169-1673-0552-E86B5F92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2388" y="1740877"/>
            <a:ext cx="7567222" cy="3699223"/>
          </a:xfrm>
        </p:spPr>
        <p:txBody>
          <a:bodyPr/>
          <a:lstStyle/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Kezia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Stephano, 31222225002059</a:t>
            </a: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Moneeka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S, 31222225002076</a:t>
            </a: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Pranesh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Kumar S P, 3122225002094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0932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7259"/>
            <a:ext cx="10972800" cy="685800"/>
          </a:xfrm>
        </p:spPr>
        <p:txBody>
          <a:bodyPr/>
          <a:lstStyle/>
          <a:p>
            <a:r>
              <a:rPr lang="en-IN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B056-A04D-4AA8-A333-617324D8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3013"/>
            <a:ext cx="10972800" cy="4047606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Accurate </a:t>
            </a:r>
            <a:r>
              <a:rPr lang="en-US" sz="2000" b="1" dirty="0"/>
              <a:t>detection</a:t>
            </a:r>
            <a:r>
              <a:rPr lang="en-US" sz="2000" dirty="0"/>
              <a:t> and </a:t>
            </a:r>
            <a:r>
              <a:rPr lang="en-US" sz="2000" b="1" dirty="0"/>
              <a:t>classification</a:t>
            </a:r>
            <a:r>
              <a:rPr lang="en-US" sz="2000" dirty="0"/>
              <a:t> of abnormalities in </a:t>
            </a:r>
            <a:r>
              <a:rPr lang="en-US" sz="2000" b="1" dirty="0"/>
              <a:t>ECG signals</a:t>
            </a:r>
            <a:r>
              <a:rPr lang="en-US" sz="2000" dirty="0"/>
              <a:t> are essential for reliable cardiac monitoring, yet current methods often struggle with </a:t>
            </a:r>
            <a:r>
              <a:rPr lang="en-US" sz="2000" b="1" dirty="0"/>
              <a:t>signal variability</a:t>
            </a:r>
            <a:r>
              <a:rPr lang="en-US" sz="2000" dirty="0"/>
              <a:t> and </a:t>
            </a:r>
            <a:r>
              <a:rPr lang="en-US" sz="2000" b="1" dirty="0"/>
              <a:t>noise</a:t>
            </a:r>
            <a:r>
              <a:rPr lang="en-US" sz="2000" dirty="0"/>
              <a:t>. </a:t>
            </a:r>
          </a:p>
          <a:p>
            <a:r>
              <a:rPr lang="en-US" sz="2000" dirty="0"/>
              <a:t>This project proposes a robust </a:t>
            </a:r>
            <a:r>
              <a:rPr lang="en-US" sz="2000" b="1" dirty="0"/>
              <a:t>signal processing pipeline</a:t>
            </a:r>
            <a:r>
              <a:rPr lang="en-US" sz="2000" dirty="0"/>
              <a:t> using </a:t>
            </a:r>
            <a:r>
              <a:rPr lang="en-US" sz="2000" b="1" dirty="0"/>
              <a:t>Long Short-Term Memory (LSTM) networks</a:t>
            </a:r>
            <a:r>
              <a:rPr lang="en-US" sz="2000" dirty="0"/>
              <a:t>, combining </a:t>
            </a:r>
            <a:r>
              <a:rPr lang="en-US" sz="2000" b="1" dirty="0"/>
              <a:t>R-peak detection</a:t>
            </a:r>
            <a:r>
              <a:rPr lang="en-US" sz="2000" dirty="0"/>
              <a:t>, </a:t>
            </a:r>
            <a:r>
              <a:rPr lang="en-US" sz="2000" b="1" dirty="0"/>
              <a:t>wavelet transformation</a:t>
            </a:r>
            <a:r>
              <a:rPr lang="en-US" sz="2000" dirty="0"/>
              <a:t>, and </a:t>
            </a:r>
            <a:r>
              <a:rPr lang="en-US" sz="2000" b="1" dirty="0"/>
              <a:t>dimensionality reduction</a:t>
            </a:r>
            <a:r>
              <a:rPr lang="en-US" sz="2000" dirty="0"/>
              <a:t> to enhance the accuracy and reliability of automated </a:t>
            </a:r>
            <a:r>
              <a:rPr lang="en-US" sz="2000" b="1" dirty="0"/>
              <a:t>ECG classification</a:t>
            </a:r>
            <a:r>
              <a:rPr lang="en-US" sz="2000" dirty="0"/>
              <a:t>, supporting improved cardiac diagnostics.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7721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7380"/>
            <a:ext cx="10972800" cy="685800"/>
          </a:xfrm>
        </p:spPr>
        <p:txBody>
          <a:bodyPr/>
          <a:lstStyle/>
          <a:p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IN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B056-A04D-4AA8-A333-617324D8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86" y="1260745"/>
            <a:ext cx="10182225" cy="4779107"/>
          </a:xfrm>
        </p:spPr>
        <p:txBody>
          <a:bodyPr/>
          <a:lstStyle/>
          <a:p>
            <a:r>
              <a:rPr lang="en-IN" sz="2000" b="1" dirty="0" err="1"/>
              <a:t>Preprocess</a:t>
            </a:r>
            <a:r>
              <a:rPr lang="en-IN" sz="2000" b="1" dirty="0"/>
              <a:t> ECG signals</a:t>
            </a:r>
            <a:endParaRPr lang="en-IN" sz="2000" dirty="0"/>
          </a:p>
          <a:p>
            <a:r>
              <a:rPr lang="en-IN" sz="2000" b="1" dirty="0"/>
              <a:t>Apply Wavelet Transform</a:t>
            </a:r>
            <a:endParaRPr lang="en-IN" sz="2000" dirty="0"/>
          </a:p>
          <a:p>
            <a:r>
              <a:rPr lang="en-IN" sz="2000" b="1" dirty="0"/>
              <a:t>Dimensionality Reduction with PCA</a:t>
            </a:r>
            <a:endParaRPr lang="en-IN" sz="2000" dirty="0"/>
          </a:p>
          <a:p>
            <a:r>
              <a:rPr lang="en-IN" sz="2000" b="1" dirty="0"/>
              <a:t>LSTM Classification</a:t>
            </a:r>
            <a:endParaRPr lang="en-IN" sz="2000" dirty="0"/>
          </a:p>
          <a:p>
            <a:r>
              <a:rPr lang="en-IN" sz="2000" b="1" dirty="0"/>
              <a:t>Evaluate Model Performance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840" y="1259841"/>
            <a:ext cx="4521200" cy="353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8597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5" y="306753"/>
            <a:ext cx="10972800" cy="685800"/>
          </a:xfrm>
        </p:spPr>
        <p:txBody>
          <a:bodyPr wrap="square" anchor="ctr">
            <a:no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DETAILS</a:t>
            </a:r>
            <a:endParaRPr lang="en-IN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AD6CCC-253B-DA73-22DF-10A573B635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176441"/>
              </p:ext>
            </p:extLst>
          </p:nvPr>
        </p:nvGraphicFramePr>
        <p:xfrm>
          <a:off x="609600" y="1295400"/>
          <a:ext cx="10972800" cy="483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7769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D28F-1C30-4FBF-AF35-F8092437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164" y="370924"/>
            <a:ext cx="6861908" cy="734646"/>
          </a:xfrm>
        </p:spPr>
        <p:txBody>
          <a:bodyPr/>
          <a:lstStyle/>
          <a:p>
            <a:r>
              <a:rPr lang="en-IN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 ENGINEERING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B056-A04D-4AA8-A333-617324D8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318" y="1184697"/>
            <a:ext cx="9097633" cy="4841271"/>
          </a:xfrm>
        </p:spPr>
        <p:txBody>
          <a:bodyPr/>
          <a:lstStyle/>
          <a:p>
            <a:pPr marL="0" lvl="0" indent="0">
              <a:lnSpc>
                <a:spcPct val="107000"/>
              </a:lnSpc>
              <a:buNone/>
            </a:pPr>
            <a:r>
              <a:rPr lang="en-IN" sz="2800" b="1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 COLLECTION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 of Requirements:</a:t>
            </a:r>
          </a:p>
          <a:p>
            <a:r>
              <a:rPr lang="en-IN" sz="1600" b="1" dirty="0"/>
              <a:t>Software</a:t>
            </a:r>
            <a:r>
              <a:rPr lang="en-IN" sz="1600" dirty="0"/>
              <a:t>: Python, </a:t>
            </a:r>
            <a:r>
              <a:rPr lang="en-IN" sz="1600" dirty="0" err="1"/>
              <a:t>TensorFlow</a:t>
            </a:r>
            <a:r>
              <a:rPr lang="en-IN" sz="1600" dirty="0"/>
              <a:t>/</a:t>
            </a:r>
            <a:r>
              <a:rPr lang="en-IN" sz="1600" dirty="0" err="1"/>
              <a:t>Keras</a:t>
            </a:r>
            <a:r>
              <a:rPr lang="en-IN" sz="1600" dirty="0"/>
              <a:t>, </a:t>
            </a:r>
            <a:r>
              <a:rPr lang="en-IN" sz="1600" dirty="0" err="1"/>
              <a:t>NumPy</a:t>
            </a:r>
            <a:r>
              <a:rPr lang="en-IN" sz="1600" dirty="0"/>
              <a:t>, </a:t>
            </a:r>
            <a:r>
              <a:rPr lang="en-IN" sz="1600" dirty="0" err="1"/>
              <a:t>SciPy</a:t>
            </a:r>
            <a:r>
              <a:rPr lang="en-IN" sz="1600" dirty="0"/>
              <a:t>, </a:t>
            </a:r>
            <a:r>
              <a:rPr lang="en-IN" sz="1600" dirty="0" err="1"/>
              <a:t>Scikit</a:t>
            </a:r>
            <a:r>
              <a:rPr lang="en-IN" sz="1600" dirty="0"/>
              <a:t>-learn</a:t>
            </a:r>
          </a:p>
          <a:p>
            <a:r>
              <a:rPr lang="en-IN" sz="1600" b="1" dirty="0"/>
              <a:t>Data</a:t>
            </a:r>
            <a:r>
              <a:rPr lang="en-IN" sz="1600" dirty="0"/>
              <a:t>: ECG dataset, ground truth annotations</a:t>
            </a:r>
          </a:p>
          <a:p>
            <a:r>
              <a:rPr lang="en-IN" sz="1600" b="1" dirty="0"/>
              <a:t>Model</a:t>
            </a:r>
            <a:r>
              <a:rPr lang="en-IN" sz="1600" dirty="0"/>
              <a:t>: LSTM for classification, wavelet transform, PCA</a:t>
            </a:r>
          </a:p>
          <a:p>
            <a:r>
              <a:rPr lang="en-IN" sz="1600" b="1" dirty="0"/>
              <a:t>Tools</a:t>
            </a:r>
            <a:r>
              <a:rPr lang="en-IN" sz="1600" dirty="0"/>
              <a:t>: </a:t>
            </a:r>
            <a:r>
              <a:rPr lang="en-IN" sz="1600" dirty="0" err="1"/>
              <a:t>Preprocessing</a:t>
            </a:r>
            <a:r>
              <a:rPr lang="en-IN" sz="1600" dirty="0"/>
              <a:t>, evaluation tools</a:t>
            </a:r>
          </a:p>
          <a:p>
            <a:r>
              <a:rPr lang="en-IN" sz="1600" b="1" dirty="0"/>
              <a:t>Documentation</a:t>
            </a:r>
            <a:r>
              <a:rPr lang="en-IN" sz="1600" dirty="0"/>
              <a:t>: Report and presentation</a:t>
            </a:r>
          </a:p>
          <a:p>
            <a:pPr marL="0" lvl="0" indent="0">
              <a:lnSpc>
                <a:spcPct val="107000"/>
              </a:lnSpc>
              <a:buNone/>
            </a:pP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0225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F14DFF-AD17-CA4C-8055-CF44FC54E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830431"/>
            <a:ext cx="5386917" cy="639762"/>
          </a:xfrm>
        </p:spPr>
        <p:txBody>
          <a:bodyPr/>
          <a:lstStyle/>
          <a:p>
            <a:r>
              <a:rPr lang="en-IN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REQUIREMENTS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7E5B2-90EB-D7D0-3FF8-70F9DCE92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470193"/>
            <a:ext cx="5386917" cy="4401218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337AFC-6D64-D197-97A3-A9D2B171F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30431"/>
            <a:ext cx="5486400" cy="639762"/>
          </a:xfrm>
        </p:spPr>
        <p:txBody>
          <a:bodyPr/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NON-FUNCTIONAL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022B5B-E2AA-0940-39E1-1125DB308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375277"/>
            <a:ext cx="5389033" cy="2733736"/>
          </a:xfrm>
        </p:spPr>
        <p:txBody>
          <a:bodyPr/>
          <a:lstStyle/>
          <a:p>
            <a:r>
              <a:rPr lang="en-US" sz="1300" b="1" dirty="0"/>
              <a:t>Computational Efficiency</a:t>
            </a:r>
            <a:r>
              <a:rPr lang="en-US" sz="1300" dirty="0"/>
              <a:t> - The algorithm should be optimized for real-time of ECG data.</a:t>
            </a:r>
          </a:p>
          <a:p>
            <a:r>
              <a:rPr lang="en-US" sz="1300" b="1" dirty="0"/>
              <a:t>Scalability</a:t>
            </a:r>
            <a:endParaRPr lang="en-US" sz="1300" dirty="0"/>
          </a:p>
          <a:p>
            <a:r>
              <a:rPr lang="en-US" sz="1300" b="1" dirty="0"/>
              <a:t>Usability</a:t>
            </a:r>
            <a:r>
              <a:rPr lang="en-US" sz="1300" dirty="0"/>
              <a:t> </a:t>
            </a:r>
          </a:p>
          <a:p>
            <a:r>
              <a:rPr lang="en-US" sz="1300" b="1" dirty="0"/>
              <a:t>Reproducibility</a:t>
            </a:r>
            <a:r>
              <a:rPr lang="en-US" sz="1300" dirty="0"/>
              <a:t> </a:t>
            </a:r>
          </a:p>
          <a:p>
            <a:r>
              <a:rPr lang="en-US" sz="1300" b="1" dirty="0"/>
              <a:t>Model Accuracy</a:t>
            </a:r>
          </a:p>
          <a:p>
            <a:r>
              <a:rPr lang="en-US" sz="1300" b="1" dirty="0"/>
              <a:t>Robustness</a:t>
            </a:r>
            <a:r>
              <a:rPr lang="en-US" sz="1300" dirty="0"/>
              <a:t> </a:t>
            </a:r>
          </a:p>
          <a:p>
            <a:r>
              <a:rPr lang="en-US" sz="1300" b="1" dirty="0"/>
              <a:t>Documentation</a:t>
            </a:r>
            <a:endParaRPr lang="en-IN" sz="1300" dirty="0"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699F7F-C043-CFE6-6941-7375C5842D93}"/>
              </a:ext>
            </a:extLst>
          </p:cNvPr>
          <p:cNvCxnSpPr/>
          <p:nvPr/>
        </p:nvCxnSpPr>
        <p:spPr bwMode="auto">
          <a:xfrm>
            <a:off x="5567423" y="1030147"/>
            <a:ext cx="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82FAF5-DE89-D952-08B9-4F1A57A04AB7}"/>
              </a:ext>
            </a:extLst>
          </p:cNvPr>
          <p:cNvSpPr/>
          <p:nvPr/>
        </p:nvSpPr>
        <p:spPr bwMode="auto">
          <a:xfrm>
            <a:off x="451413" y="830431"/>
            <a:ext cx="5545104" cy="351007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75F0E8-D32A-537F-B071-807A0994C300}"/>
              </a:ext>
            </a:extLst>
          </p:cNvPr>
          <p:cNvSpPr/>
          <p:nvPr/>
        </p:nvSpPr>
        <p:spPr bwMode="auto">
          <a:xfrm>
            <a:off x="6096000" y="830431"/>
            <a:ext cx="5644587" cy="351007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28022B5B-E2AA-0940-39E1-1125DB308BC5}"/>
              </a:ext>
            </a:extLst>
          </p:cNvPr>
          <p:cNvSpPr txBox="1">
            <a:spLocks/>
          </p:cNvSpPr>
          <p:nvPr/>
        </p:nvSpPr>
        <p:spPr bwMode="auto">
          <a:xfrm>
            <a:off x="451413" y="1375277"/>
            <a:ext cx="5389033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78" tIns="52139" rIns="104278" bIns="52139" numCol="1" anchor="t" anchorCtr="0" compatLnSpc="1">
            <a:prstTxWarp prst="textNoShape">
              <a:avLst/>
            </a:prstTxWarp>
          </a:bodyPr>
          <a:lstStyle>
            <a:lvl1pPr marL="354013" indent="-354013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51">
                <a:solidFill>
                  <a:schemeClr val="tx1"/>
                </a:solidFill>
                <a:latin typeface="+mn-lt"/>
                <a:ea typeface="+mn-ea"/>
                <a:cs typeface="MS PGothic" charset="0"/>
              </a:defRPr>
            </a:lvl1pPr>
            <a:lvl2pPr marL="766763" indent="-295275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87">
                <a:solidFill>
                  <a:schemeClr val="tx1"/>
                </a:solidFill>
                <a:latin typeface="+mn-lt"/>
                <a:ea typeface="+mn-ea"/>
                <a:cs typeface="MS PGothic" charset="0"/>
              </a:defRPr>
            </a:lvl2pPr>
            <a:lvl3pPr marL="1182688" indent="-2349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906">
                <a:solidFill>
                  <a:schemeClr val="tx1"/>
                </a:solidFill>
                <a:latin typeface="+mn-lt"/>
                <a:ea typeface="+mn-ea"/>
                <a:cs typeface="MS PGothic" charset="0"/>
              </a:defRPr>
            </a:lvl3pPr>
            <a:lvl4pPr marL="1654175" indent="-2349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34">
                <a:solidFill>
                  <a:schemeClr val="tx1"/>
                </a:solidFill>
                <a:latin typeface="+mn-lt"/>
                <a:ea typeface="+mn-ea"/>
                <a:cs typeface="MS PGothic" charset="0"/>
              </a:defRPr>
            </a:lvl4pPr>
            <a:lvl5pPr marL="2127250" indent="-23495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34">
                <a:solidFill>
                  <a:schemeClr val="tx1"/>
                </a:solidFill>
                <a:latin typeface="+mn-lt"/>
                <a:ea typeface="+mn-ea"/>
                <a:cs typeface="MS PGothic" charset="0"/>
              </a:defRPr>
            </a:lvl5pPr>
            <a:lvl6pPr marL="2602679" indent="-236607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34">
                <a:solidFill>
                  <a:schemeClr val="tx1"/>
                </a:solidFill>
                <a:latin typeface="+mn-lt"/>
                <a:ea typeface="+mn-ea"/>
              </a:defRPr>
            </a:lvl6pPr>
            <a:lvl7pPr marL="3075894" indent="-236607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34">
                <a:solidFill>
                  <a:schemeClr val="tx1"/>
                </a:solidFill>
                <a:latin typeface="+mn-lt"/>
                <a:ea typeface="+mn-ea"/>
              </a:defRPr>
            </a:lvl7pPr>
            <a:lvl8pPr marL="3549108" indent="-236607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34">
                <a:solidFill>
                  <a:schemeClr val="tx1"/>
                </a:solidFill>
                <a:latin typeface="+mn-lt"/>
                <a:ea typeface="+mn-ea"/>
              </a:defRPr>
            </a:lvl8pPr>
            <a:lvl9pPr marL="4022322" indent="-236607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34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200" b="1" dirty="0"/>
              <a:t>ECG Signal Acquisition</a:t>
            </a:r>
            <a:r>
              <a:rPr lang="en-US" sz="1200" dirty="0"/>
              <a:t>: read ECG signals and annotations from database.</a:t>
            </a:r>
          </a:p>
          <a:p>
            <a:r>
              <a:rPr lang="en-US" sz="1200" b="1" dirty="0"/>
              <a:t>Signal Preprocessing</a:t>
            </a:r>
            <a:r>
              <a:rPr lang="en-US" sz="1200" dirty="0"/>
              <a:t>: Detect P, Q, R, S, T waves and segment around the R-peak.</a:t>
            </a:r>
          </a:p>
          <a:p>
            <a:r>
              <a:rPr lang="en-US" sz="1200" b="1" dirty="0"/>
              <a:t>Wavelet Transform</a:t>
            </a:r>
            <a:r>
              <a:rPr lang="en-US" sz="1200" dirty="0"/>
              <a:t>: Decompose ECG signals using </a:t>
            </a:r>
            <a:r>
              <a:rPr lang="en-US" sz="1200" dirty="0" err="1"/>
              <a:t>Daubechies</a:t>
            </a:r>
            <a:r>
              <a:rPr lang="en-US" sz="1200" dirty="0"/>
              <a:t> wavelet.</a:t>
            </a:r>
          </a:p>
          <a:p>
            <a:r>
              <a:rPr lang="en-US" sz="1200" b="1" dirty="0"/>
              <a:t>PCA</a:t>
            </a:r>
            <a:r>
              <a:rPr lang="en-US" sz="1200" dirty="0"/>
              <a:t>: Apply dimensionality reduction to processed data.</a:t>
            </a:r>
          </a:p>
          <a:p>
            <a:r>
              <a:rPr lang="en-US" sz="1200" b="1" dirty="0"/>
              <a:t>LSTM Classification</a:t>
            </a:r>
            <a:r>
              <a:rPr lang="en-US" sz="1200" dirty="0"/>
              <a:t>: Classify ECG abnormalities into 5 categories.</a:t>
            </a:r>
          </a:p>
          <a:p>
            <a:r>
              <a:rPr lang="en-US" sz="1200" b="1" dirty="0"/>
              <a:t>Performance Evaluation</a:t>
            </a:r>
            <a:r>
              <a:rPr lang="en-US" sz="1200" dirty="0"/>
              <a:t>: </a:t>
            </a:r>
            <a:r>
              <a:rPr lang="en-IN" sz="1200" dirty="0"/>
              <a:t>Measure classification accuracy.</a:t>
            </a:r>
            <a:endParaRPr lang="en-IN" sz="1200" kern="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8" r="34941"/>
          <a:stretch/>
        </p:blipFill>
        <p:spPr bwMode="auto">
          <a:xfrm>
            <a:off x="0" y="4466969"/>
            <a:ext cx="3799839" cy="239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r="29500" b="62235"/>
          <a:stretch/>
        </p:blipFill>
        <p:spPr bwMode="auto">
          <a:xfrm>
            <a:off x="3799840" y="4536306"/>
            <a:ext cx="4033520" cy="232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0" y="4635984"/>
            <a:ext cx="4254730" cy="222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B00822-6C0F-4025-8441-8D8FC90BB7B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6642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A977-03BD-2EF2-3E79-1043BBB5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937"/>
            <a:ext cx="10972800" cy="685800"/>
          </a:xfrm>
        </p:spPr>
        <p:txBody>
          <a:bodyPr/>
          <a:lstStyle/>
          <a:p>
            <a:r>
              <a:rPr lang="en-IN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3F7E-49F4-BB4D-4FDE-230BA8A8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75" y="959734"/>
            <a:ext cx="7504253" cy="4839181"/>
          </a:xfrm>
        </p:spPr>
        <p:txBody>
          <a:bodyPr/>
          <a:lstStyle/>
          <a:p>
            <a:r>
              <a:rPr lang="en-IN" sz="1800" dirty="0"/>
              <a:t>Bank end used: </a:t>
            </a:r>
          </a:p>
          <a:p>
            <a:pPr lvl="1"/>
            <a:r>
              <a:rPr lang="en-US" sz="1800" dirty="0"/>
              <a:t>Python libraries for </a:t>
            </a:r>
          </a:p>
          <a:p>
            <a:pPr lvl="2"/>
            <a:r>
              <a:rPr lang="en-US" sz="1400" dirty="0"/>
              <a:t>data processing (</a:t>
            </a:r>
            <a:r>
              <a:rPr lang="en-US" sz="1400" dirty="0" err="1"/>
              <a:t>biosppy</a:t>
            </a:r>
            <a:r>
              <a:rPr lang="en-US" sz="1400" dirty="0"/>
              <a:t>, </a:t>
            </a:r>
            <a:r>
              <a:rPr lang="en-US" sz="1400" dirty="0" err="1"/>
              <a:t>wfdb</a:t>
            </a:r>
            <a:r>
              <a:rPr lang="en-US" sz="1400" dirty="0"/>
              <a:t>), </a:t>
            </a:r>
          </a:p>
          <a:p>
            <a:pPr lvl="2"/>
            <a:r>
              <a:rPr lang="en-US" sz="1400" dirty="0"/>
              <a:t>machine learning (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err="1"/>
              <a:t>scikit</a:t>
            </a:r>
            <a:r>
              <a:rPr lang="en-US" sz="1400" dirty="0"/>
              <a:t>-learn), and </a:t>
            </a:r>
          </a:p>
          <a:p>
            <a:pPr lvl="2"/>
            <a:r>
              <a:rPr lang="en-US" sz="1400" dirty="0"/>
              <a:t>signal processing (</a:t>
            </a:r>
            <a:r>
              <a:rPr lang="en-US" sz="1400" dirty="0" err="1"/>
              <a:t>PyWavelets</a:t>
            </a:r>
            <a:r>
              <a:rPr lang="en-US" sz="1400" dirty="0"/>
              <a:t>).</a:t>
            </a:r>
            <a:endParaRPr lang="en-IN" sz="1400" dirty="0"/>
          </a:p>
          <a:p>
            <a:pPr lvl="1"/>
            <a:r>
              <a:rPr lang="en-IN" sz="1800" dirty="0"/>
              <a:t>Data Structures used : </a:t>
            </a:r>
          </a:p>
          <a:p>
            <a:pPr lvl="2"/>
            <a:r>
              <a:rPr lang="en-US" sz="1400" dirty="0"/>
              <a:t>Lists, </a:t>
            </a:r>
          </a:p>
          <a:p>
            <a:pPr lvl="2"/>
            <a:r>
              <a:rPr lang="en-US" sz="1400" dirty="0" err="1"/>
              <a:t>NumPy</a:t>
            </a:r>
            <a:r>
              <a:rPr lang="en-US" sz="1400" dirty="0"/>
              <a:t> arrays, </a:t>
            </a:r>
          </a:p>
          <a:p>
            <a:pPr lvl="2"/>
            <a:r>
              <a:rPr lang="en-US" sz="1400" dirty="0"/>
              <a:t>Pandas </a:t>
            </a:r>
            <a:r>
              <a:rPr lang="en-US" sz="1400" dirty="0" err="1"/>
              <a:t>DataFrames</a:t>
            </a:r>
            <a:r>
              <a:rPr lang="en-US" sz="1400" dirty="0"/>
              <a:t>, and</a:t>
            </a:r>
          </a:p>
          <a:p>
            <a:pPr lvl="2"/>
            <a:r>
              <a:rPr lang="en-US" sz="1400" dirty="0"/>
              <a:t> Dictionaries.</a:t>
            </a:r>
            <a:endParaRPr lang="en-IN" sz="1400" dirty="0"/>
          </a:p>
          <a:p>
            <a:pPr lvl="1"/>
            <a:r>
              <a:rPr lang="en-IN" sz="1800" dirty="0"/>
              <a:t>Other files used : </a:t>
            </a:r>
            <a:r>
              <a:rPr lang="en-US" sz="1800" dirty="0"/>
              <a:t>Files associated with input data (ECG signals and annotations), and output files (model files and label encoder).</a:t>
            </a:r>
            <a:endParaRPr lang="en-IN" sz="1800" dirty="0"/>
          </a:p>
          <a:p>
            <a:r>
              <a:rPr lang="en-IN" sz="1800" dirty="0"/>
              <a:t>Total Number of sprints taken: 5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</p:txBody>
      </p:sp>
      <p:pic>
        <p:nvPicPr>
          <p:cNvPr id="8194" name="Picture 2" descr="File:Scikit learn logo small.svg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86" y="1560231"/>
            <a:ext cx="2077315" cy="11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:Tensorflow logo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415" y="1666755"/>
            <a:ext cx="1020883" cy="109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cientISST (@ScientISSThub) / 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57" y="2853220"/>
            <a:ext cx="2580471" cy="12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File:Python logo 01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File:Python logo 01.svg - Wikimedia Comm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File:Python logo 01.svg - Wikimedia Comm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4" descr="File:Python logo 01.svg - Wikimedia Common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93" y="4143456"/>
            <a:ext cx="1880001" cy="188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F67F06-8C13-4734-9C58-547A6022B2C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82226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T6006U3LS02Filtering_Streams">
  <a:themeElements>
    <a:clrScheme name="1_Heartbeat Review 9 May'06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000099"/>
      </a:folHlink>
    </a:clrScheme>
    <a:fontScheme name="Custom 1">
      <a:majorFont>
        <a:latin typeface="Verdana"/>
        <a:ea typeface="MS PGothic"/>
        <a:cs typeface=""/>
      </a:majorFont>
      <a:minorFont>
        <a:latin typeface="Verdana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MS PGothic" pitchFamily="34" charset="-128"/>
          </a:defRPr>
        </a:defPPr>
      </a:lstStyle>
    </a:lnDef>
  </a:objectDefaults>
  <a:extraClrSchemeLst>
    <a:extraClrScheme>
      <a:clrScheme name="1_Heartbeat Review 9 May'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Heartbeat Review 9 May'0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Heartbeat Review 9 May'0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Heartbeat Review 9 May'0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Heartbeat Review 9 May'0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Heartbeat Review 9 May'0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Heartbeat Review 9 May'0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Heartbeat Review 9 May'0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Heartbeat Review 9 May'0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Heartbeat Review 9 May'0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Heartbeat Review 9 May'0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Heartbeat Review 9 May'0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Heartbeat Review 9 May'06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Heartbeat Review 9 May'06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Heartbeat Review 9 May'06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13974</TotalTime>
  <Words>1077</Words>
  <Application>Microsoft Office PowerPoint</Application>
  <PresentationFormat>Widescreen</PresentationFormat>
  <Paragraphs>195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Times New Roman</vt:lpstr>
      <vt:lpstr>Verdana</vt:lpstr>
      <vt:lpstr>-apple-system</vt:lpstr>
      <vt:lpstr>Microsoft YaHei</vt:lpstr>
      <vt:lpstr>Arial</vt:lpstr>
      <vt:lpstr>Calibri</vt:lpstr>
      <vt:lpstr>Calbri</vt:lpstr>
      <vt:lpstr>Wingdings</vt:lpstr>
      <vt:lpstr>IT6006U3LS02Filtering_Streams</vt:lpstr>
      <vt:lpstr>Project PRESENTATION</vt:lpstr>
      <vt:lpstr>GUAVA DISEASE CLASSIFICATION AND PREDICTION A project by PMK</vt:lpstr>
      <vt:lpstr>TEAM MEMBERS</vt:lpstr>
      <vt:lpstr>PROBLEM STATEMENT</vt:lpstr>
      <vt:lpstr>OBJECTIVE</vt:lpstr>
      <vt:lpstr>CLIENT DETAILS</vt:lpstr>
      <vt:lpstr>REQUIREMENT ENGINEERING</vt:lpstr>
      <vt:lpstr>PowerPoint Presentation</vt:lpstr>
      <vt:lpstr>OTHER IMPLEMENTATION DETAILS</vt:lpstr>
      <vt:lpstr>OTHER IMPLEMENTATION DETAILS</vt:lpstr>
      <vt:lpstr>DESIGN DETAILS</vt:lpstr>
      <vt:lpstr>INDIVIDUAL CONTRIBUTION</vt:lpstr>
      <vt:lpstr>IMPLEMENTATION DETAILS</vt:lpstr>
      <vt:lpstr>IMPLEMENTATION DETAILS</vt:lpstr>
      <vt:lpstr>Risk Management</vt:lpstr>
      <vt:lpstr>Test Log Report</vt:lpstr>
      <vt:lpstr>SCREENSHOTS OF TEST CASES OUTPUTS</vt:lpstr>
      <vt:lpstr>WORKING WITH JIRA SPRINT #4</vt:lpstr>
      <vt:lpstr>WORKING WITH JIRA SPRINT #5</vt:lpstr>
      <vt:lpstr>MEETING NOTES</vt:lpstr>
      <vt:lpstr>CREATING REPOSITORY</vt:lpstr>
      <vt:lpstr>FEEDBACK FROM CLIENT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PIF1941 – NLP &amp; IR</dc:title>
  <dc:creator>VEERA RAGAVAN</dc:creator>
  <cp:lastModifiedBy>suganya ramesh</cp:lastModifiedBy>
  <cp:revision>460</cp:revision>
  <dcterms:created xsi:type="dcterms:W3CDTF">2020-08-02T17:30:45Z</dcterms:created>
  <dcterms:modified xsi:type="dcterms:W3CDTF">2024-11-10T11:53:10Z</dcterms:modified>
</cp:coreProperties>
</file>